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lvl1pPr marL="0" indent="0" algn="l" defTabSz="914400">
      <a:lnSpc>
        <a:spcPct val="100000"/>
      </a:lnSpc>
      <a:buNone/>
      <a:defRPr lang="ru-RU" sz="1800" b="0" i="0">
        <a:solidFill>
          <a:schemeClr val="dk1"/>
        </a:solidFill>
        <a:latin typeface="Century Gothic"/>
        <a:ea typeface="Arial"/>
      </a:defRPr>
    </a:lvl1pPr>
    <a:lvl2pPr marL="457200" indent="0" algn="l" defTabSz="914400">
      <a:lnSpc>
        <a:spcPct val="100000"/>
      </a:lnSpc>
      <a:buNone/>
      <a:defRPr lang="ru-RU" sz="1800" b="0" i="0">
        <a:solidFill>
          <a:schemeClr val="dk1"/>
        </a:solidFill>
        <a:latin typeface="Century Gothic"/>
        <a:ea typeface="Arial"/>
      </a:defRPr>
    </a:lvl2pPr>
    <a:lvl3pPr marL="914400" indent="0" algn="l" defTabSz="914400">
      <a:lnSpc>
        <a:spcPct val="100000"/>
      </a:lnSpc>
      <a:buNone/>
      <a:defRPr lang="ru-RU" sz="1800" b="0" i="0">
        <a:solidFill>
          <a:schemeClr val="dk1"/>
        </a:solidFill>
        <a:latin typeface="Century Gothic"/>
        <a:ea typeface="Arial"/>
      </a:defRPr>
    </a:lvl3pPr>
    <a:lvl4pPr marL="1371600" indent="0" algn="l" defTabSz="914400">
      <a:lnSpc>
        <a:spcPct val="100000"/>
      </a:lnSpc>
      <a:buNone/>
      <a:defRPr lang="ru-RU" sz="1800" b="0" i="0">
        <a:solidFill>
          <a:schemeClr val="dk1"/>
        </a:solidFill>
        <a:latin typeface="Century Gothic"/>
        <a:ea typeface="Arial"/>
      </a:defRPr>
    </a:lvl4pPr>
    <a:lvl5pPr marL="1828800" indent="0" algn="l" defTabSz="914400">
      <a:lnSpc>
        <a:spcPct val="100000"/>
      </a:lnSpc>
      <a:buNone/>
      <a:defRPr lang="ru-RU" sz="1800" b="0" i="0">
        <a:solidFill>
          <a:schemeClr val="dk1"/>
        </a:solidFill>
        <a:latin typeface="Century Gothic"/>
        <a:ea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5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9" name="Shape 1029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1030" name="Shape 1030"/>
          <p:cNvSpPr>
            <a:spLocks noGrp="1" noChangeShapeType="1"/>
          </p:cNvSpPr>
          <p:nvPr>
            <p:ph idx="1"/>
          </p:nvPr>
        </p:nvSpPr>
        <p:spPr bwMode="auto">
          <a:xfrm>
            <a:off x="2589212" y="2133600"/>
            <a:ext cx="8915400" cy="38862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800" b="0" i="0">
                <a:solidFill>
                  <a:srgbClr val="404040"/>
                </a:solidFill>
                <a:latin typeface="Century Gothic"/>
              </a:defRPr>
            </a:lvl1pPr>
            <a:lvl2pPr marL="742950" indent="4572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600" b="0" i="0">
                <a:solidFill>
                  <a:srgbClr val="404040"/>
                </a:solidFill>
                <a:latin typeface="Century Gothic"/>
              </a:defRPr>
            </a:lvl2pPr>
            <a:lvl3pPr marL="1143000" indent="9144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400" b="0" i="0">
                <a:solidFill>
                  <a:srgbClr val="404040"/>
                </a:solidFill>
                <a:latin typeface="Century Gothic"/>
              </a:defRPr>
            </a:lvl3pPr>
            <a:lvl4pPr marL="1600200" indent="13716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200" b="0" i="0">
                <a:solidFill>
                  <a:srgbClr val="404040"/>
                </a:solidFill>
                <a:latin typeface="Century Gothic"/>
              </a:defRPr>
            </a:lvl4pPr>
            <a:lvl5pPr marL="2057400" indent="18288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200" b="0" i="0">
                <a:solidFill>
                  <a:srgbClr val="404040"/>
                </a:solidFill>
                <a:latin typeface="Century Gothic"/>
              </a:defRPr>
            </a:lvl5pPr>
          </a:lstStyle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Образец текста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Второй уровень</a:t>
            </a:r>
          </a:p>
          <a:p>
            <a:pPr marL="1143000" lvl="2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Третий уровень</a:t>
            </a:r>
          </a:p>
          <a:p>
            <a:pPr marL="1600200" lvl="3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Четвертый уровень</a:t>
            </a:r>
          </a:p>
          <a:p>
            <a:pPr marL="2057400" lvl="4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Пятый уровень</a:t>
            </a:r>
          </a:p>
        </p:txBody>
      </p:sp>
      <p:sp>
        <p:nvSpPr>
          <p:cNvPr id="1031" name="Shape 1031"/>
          <p:cNvSpPr>
            <a:spLocks noGrp="1" noChangeShapeType="1"/>
          </p:cNvSpPr>
          <p:nvPr>
            <p:ph type="dt" idx="2"/>
          </p:nvPr>
        </p:nvSpPr>
        <p:spPr bwMode="auto">
          <a:xfrm>
            <a:off x="10361612" y="6130925"/>
            <a:ext cx="1146175" cy="3698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4572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Century Gothic"/>
              </a:defRPr>
            </a:lvl1pPr>
            <a:lvl2pPr marL="457200" indent="0" algn="l" defTabSz="4572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Century Gothic"/>
              </a:defRPr>
            </a:lvl2pPr>
            <a:lvl3pPr marL="914400" indent="0" algn="l" defTabSz="4572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Century Gothic"/>
              </a:defRPr>
            </a:lvl3pPr>
            <a:lvl4pPr marL="1371600" indent="0" algn="l" defTabSz="4572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Century Gothic"/>
              </a:defRPr>
            </a:lvl4pPr>
            <a:lvl5pPr marL="1828800" indent="0" algn="l" defTabSz="4572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Century Gothic"/>
              </a:defRPr>
            </a:lvl5pPr>
          </a:lstStyle>
          <a:p>
            <a:pPr marL="0" lvl="0" indent="0" algn="r">
              <a:buNone/>
              <a:defRPr/>
            </a:pPr>
            <a:endParaRPr lang="en-US" sz="900"/>
          </a:p>
        </p:txBody>
      </p:sp>
      <p:sp>
        <p:nvSpPr>
          <p:cNvPr id="1032" name="Shape 1032"/>
          <p:cNvSpPr>
            <a:spLocks noGrp="1" noChangeShapeType="1"/>
          </p:cNvSpPr>
          <p:nvPr>
            <p:ph type="ftr" idx="3"/>
          </p:nvPr>
        </p:nvSpPr>
        <p:spPr bwMode="auto">
          <a:xfrm>
            <a:off x="2589212" y="6135687"/>
            <a:ext cx="76200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1033" name="Shape 1033"/>
          <p:cNvSpPr>
            <a:spLocks noGrp="1" noChangeShapeType="1"/>
          </p:cNvSpPr>
          <p:nvPr>
            <p:ph type="sldNum" idx="4"/>
          </p:nvPr>
        </p:nvSpPr>
        <p:spPr bwMode="auto">
          <a:xfrm>
            <a:off x="531812" y="787400"/>
            <a:ext cx="779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4572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Century Gothic"/>
              </a:defRPr>
            </a:lvl1pPr>
            <a:lvl2pPr marL="457200" indent="0" algn="l" defTabSz="4572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Century Gothic"/>
              </a:defRPr>
            </a:lvl2pPr>
            <a:lvl3pPr marL="914400" indent="0" algn="l" defTabSz="4572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Century Gothic"/>
              </a:defRPr>
            </a:lvl3pPr>
            <a:lvl4pPr marL="1371600" indent="0" algn="l" defTabSz="4572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Century Gothic"/>
              </a:defRPr>
            </a:lvl4pPr>
            <a:lvl5pPr marL="1828800" indent="0" algn="l" defTabSz="4572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Century Gothic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sz="2000">
                <a:solidFill>
                  <a:srgbClr val="FE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9_Легкий дым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242" name="Group 22"/>
          <p:cNvGrpSpPr/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263" name="Freeform 11"/>
            <p:cNvSpPr>
              <a:spLocks noChangeShapeType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gd0" fmla="val 65536"/>
                <a:gd name="gd1" fmla="val 22"/>
                <a:gd name="gd2" fmla="val 136"/>
                <a:gd name="gd3" fmla="val 17"/>
                <a:gd name="gd4" fmla="val 80"/>
                <a:gd name="gd5" fmla="val 0"/>
                <a:gd name="gd6" fmla="val 0"/>
                <a:gd name="gd7" fmla="val 0"/>
                <a:gd name="gd8" fmla="val 35"/>
                <a:gd name="gd9" fmla="val 20"/>
                <a:gd name="gd10" fmla="val 124"/>
                <a:gd name="gd11" fmla="val 22"/>
                <a:gd name="gd12" fmla="val 136"/>
                <a:gd name="gd13" fmla="*/ w 0 22"/>
                <a:gd name="gd14" fmla="*/ h 0 136"/>
                <a:gd name="gd15" fmla="*/ w 21600 22"/>
                <a:gd name="gd16" fmla="*/ h 21600 136"/>
              </a:gdLst>
              <a:ahLst/>
              <a:cxnLst/>
              <a:rect l="gd13" t="gd14" r="gd15" b="gd16"/>
              <a:pathLst>
                <a:path w="22" h="136" extrusionOk="0">
                  <a:moveTo>
                    <a:pt x="gd1" y="gd2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264" name="Freeform 12"/>
            <p:cNvSpPr>
              <a:spLocks noChangeShapeType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gd0" fmla="val 65536"/>
                <a:gd name="gd1" fmla="val 86"/>
                <a:gd name="gd2" fmla="val 350"/>
                <a:gd name="gd3" fmla="val 139"/>
                <a:gd name="gd4" fmla="val 504"/>
                <a:gd name="gd5" fmla="val 140"/>
                <a:gd name="gd6" fmla="val 478"/>
                <a:gd name="gd7" fmla="val 95"/>
                <a:gd name="gd8" fmla="val 347"/>
                <a:gd name="gd9" fmla="val 0"/>
                <a:gd name="gd10" fmla="val 0"/>
                <a:gd name="gd11" fmla="val 6"/>
                <a:gd name="gd12" fmla="val 61"/>
                <a:gd name="gd13" fmla="val 86"/>
                <a:gd name="gd14" fmla="val 350"/>
                <a:gd name="gd15" fmla="*/ w 0 140"/>
                <a:gd name="gd16" fmla="*/ h 0 504"/>
                <a:gd name="gd17" fmla="*/ w 21600 140"/>
                <a:gd name="gd18" fmla="*/ h 21600 504"/>
              </a:gdLst>
              <a:ahLst/>
              <a:cxnLst/>
              <a:rect l="gd15" t="gd16" r="gd17" b="gd18"/>
              <a:pathLst>
                <a:path w="140" h="504" extrusionOk="0">
                  <a:moveTo>
                    <a:pt x="gd1" y="gd2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265" name="Freeform 13"/>
            <p:cNvSpPr>
              <a:spLocks noChangeShapeType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gd0" fmla="val 65536"/>
                <a:gd name="gd1" fmla="val 8"/>
                <a:gd name="gd2" fmla="val 22"/>
                <a:gd name="gd3" fmla="val 0"/>
                <a:gd name="gd4" fmla="val 0"/>
                <a:gd name="gd5" fmla="val 0"/>
                <a:gd name="gd6" fmla="val 29"/>
                <a:gd name="gd7" fmla="val 68"/>
                <a:gd name="gd8" fmla="val 194"/>
                <a:gd name="gd9" fmla="val 123"/>
                <a:gd name="gd10" fmla="val 308"/>
                <a:gd name="gd11" fmla="val 132"/>
                <a:gd name="gd12" fmla="val 308"/>
                <a:gd name="gd13" fmla="val 77"/>
                <a:gd name="gd14" fmla="val 190"/>
                <a:gd name="gd15" fmla="val 8"/>
                <a:gd name="gd16" fmla="val 22"/>
                <a:gd name="gd17" fmla="*/ w 0 132"/>
                <a:gd name="gd18" fmla="*/ h 0 308"/>
                <a:gd name="gd19" fmla="*/ w 21600 132"/>
                <a:gd name="gd20" fmla="*/ h 21600 308"/>
              </a:gdLst>
              <a:ahLst/>
              <a:cxnLst/>
              <a:rect l="gd17" t="gd18" r="gd19" b="gd20"/>
              <a:pathLst>
                <a:path w="132" h="308" extrusionOk="0">
                  <a:moveTo>
                    <a:pt x="gd1" y="gd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266" name="Freeform 14"/>
            <p:cNvSpPr>
              <a:spLocks noChangeShapeType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gd0" fmla="val 65536"/>
                <a:gd name="gd1" fmla="val 28"/>
                <a:gd name="gd2" fmla="val 79"/>
                <a:gd name="gd3" fmla="val 37"/>
                <a:gd name="gd4" fmla="val 79"/>
                <a:gd name="gd5" fmla="val 0"/>
                <a:gd name="gd6" fmla="val 0"/>
                <a:gd name="gd7" fmla="val 28"/>
                <a:gd name="gd8" fmla="val 79"/>
                <a:gd name="gd9" fmla="*/ w 0 37"/>
                <a:gd name="gd10" fmla="*/ h 0 79"/>
                <a:gd name="gd11" fmla="*/ w 21600 37"/>
                <a:gd name="gd12" fmla="*/ h 21600 79"/>
              </a:gdLst>
              <a:ahLst/>
              <a:cxnLst/>
              <a:rect l="gd9" t="gd10" r="gd11" b="gd12"/>
              <a:pathLst>
                <a:path w="37" h="79" extrusionOk="0">
                  <a:moveTo>
                    <a:pt x="gd1" y="gd2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267" name="Freeform 15"/>
            <p:cNvSpPr>
              <a:spLocks noChangeShapeType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gd0" fmla="val 65536"/>
                <a:gd name="gd1" fmla="val 162"/>
                <a:gd name="gd2" fmla="val 660"/>
                <a:gd name="gd3" fmla="val 116"/>
                <a:gd name="gd4" fmla="val 534"/>
                <a:gd name="gd5" fmla="val 40"/>
                <a:gd name="gd6" fmla="val 236"/>
                <a:gd name="gd7" fmla="val 12"/>
                <a:gd name="gd8" fmla="val 51"/>
                <a:gd name="gd9" fmla="val 0"/>
                <a:gd name="gd10" fmla="val 0"/>
                <a:gd name="gd11" fmla="val 33"/>
                <a:gd name="gd12" fmla="val 237"/>
                <a:gd name="gd13" fmla="val 107"/>
                <a:gd name="gd14" fmla="val 537"/>
                <a:gd name="gd15" fmla="val 160"/>
                <a:gd name="gd16" fmla="val 681"/>
                <a:gd name="gd17" fmla="val 178"/>
                <a:gd name="gd18" fmla="val 722"/>
                <a:gd name="gd19" fmla="val 174"/>
                <a:gd name="gd20" fmla="val 708"/>
                <a:gd name="gd21" fmla="val 162"/>
                <a:gd name="gd22" fmla="val 660"/>
                <a:gd name="gd23" fmla="*/ w 0 178"/>
                <a:gd name="gd24" fmla="*/ h 0 722"/>
                <a:gd name="gd25" fmla="*/ w 21600 178"/>
                <a:gd name="gd26" fmla="*/ h 21600 722"/>
              </a:gdLst>
              <a:ahLst/>
              <a:cxnLst/>
              <a:rect l="gd23" t="gd24" r="gd25" b="gd26"/>
              <a:pathLst>
                <a:path w="178" h="722" extrusionOk="0">
                  <a:moveTo>
                    <a:pt x="gd1" y="gd2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268" name="Freeform 16"/>
            <p:cNvSpPr>
              <a:spLocks noChangeShapeType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gd0" fmla="val 65536"/>
                <a:gd name="gd1" fmla="val 11"/>
                <a:gd name="gd2" fmla="val 577"/>
                <a:gd name="gd3" fmla="val 12"/>
                <a:gd name="gd4" fmla="val 589"/>
                <a:gd name="gd5" fmla="val 22"/>
                <a:gd name="gd6" fmla="val 632"/>
                <a:gd name="gd7" fmla="val 23"/>
                <a:gd name="gd8" fmla="val 635"/>
                <a:gd name="gd9" fmla="val 17"/>
                <a:gd name="gd10" fmla="val 576"/>
                <a:gd name="gd11" fmla="val 5"/>
                <a:gd name="gd12" fmla="val 269"/>
                <a:gd name="gd13" fmla="val 15"/>
                <a:gd name="gd14" fmla="val 0"/>
                <a:gd name="gd15" fmla="val 12"/>
                <a:gd name="gd16" fmla="val 0"/>
                <a:gd name="gd17" fmla="val 1"/>
                <a:gd name="gd18" fmla="val 269"/>
                <a:gd name="gd19" fmla="val 11"/>
                <a:gd name="gd20" fmla="val 577"/>
                <a:gd name="gd21" fmla="*/ w 0 23"/>
                <a:gd name="gd22" fmla="*/ h 0 635"/>
                <a:gd name="gd23" fmla="*/ w 21600 23"/>
                <a:gd name="gd24" fmla="*/ h 21600 635"/>
              </a:gdLst>
              <a:ahLst/>
              <a:cxnLst/>
              <a:rect l="gd21" t="gd22" r="gd23" b="gd24"/>
              <a:pathLst>
                <a:path w="23" h="635" extrusionOk="0">
                  <a:moveTo>
                    <a:pt x="gd1" y="gd2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269" name="Freeform 17"/>
            <p:cNvSpPr>
              <a:spLocks noChangeShapeType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56"/>
                <a:gd name="gd5" fmla="val 17"/>
                <a:gd name="gd6" fmla="val 107"/>
                <a:gd name="gd7" fmla="val 11"/>
                <a:gd name="gd8" fmla="val 46"/>
                <a:gd name="gd9" fmla="val 10"/>
                <a:gd name="gd10" fmla="val 43"/>
                <a:gd name="gd11" fmla="val 0"/>
                <a:gd name="gd12" fmla="val 0"/>
                <a:gd name="gd13" fmla="*/ w 0 17"/>
                <a:gd name="gd14" fmla="*/ h 0 107"/>
                <a:gd name="gd15" fmla="*/ w 21600 17"/>
                <a:gd name="gd16" fmla="*/ h 21600 107"/>
              </a:gdLst>
              <a:ahLst/>
              <a:cxnLst/>
              <a:rect l="gd13" t="gd14" r="gd15" b="gd16"/>
              <a:pathLst>
                <a:path w="17" h="107" extrusionOk="0">
                  <a:moveTo>
                    <a:pt x="gd1" y="gd2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270" name="Freeform 18"/>
            <p:cNvSpPr>
              <a:spLocks noChangeShapeType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93"/>
                <a:gd name="gd5" fmla="val 17"/>
                <a:gd name="gd6" fmla="val 166"/>
                <a:gd name="gd7" fmla="val 24"/>
                <a:gd name="gd8" fmla="val 184"/>
                <a:gd name="gd9" fmla="val 41"/>
                <a:gd name="gd10" fmla="val 222"/>
                <a:gd name="gd11" fmla="val 38"/>
                <a:gd name="gd12" fmla="val 212"/>
                <a:gd name="gd13" fmla="val 13"/>
                <a:gd name="gd14" fmla="val 92"/>
                <a:gd name="gd15" fmla="val 8"/>
                <a:gd name="gd16" fmla="val 22"/>
                <a:gd name="gd17" fmla="val 7"/>
                <a:gd name="gd18" fmla="val 18"/>
                <a:gd name="gd19" fmla="val 0"/>
                <a:gd name="gd20" fmla="val 0"/>
                <a:gd name="gd21" fmla="*/ w 0 41"/>
                <a:gd name="gd22" fmla="*/ h 0 222"/>
                <a:gd name="gd23" fmla="*/ w 21600 41"/>
                <a:gd name="gd24" fmla="*/ h 21600 222"/>
              </a:gdLst>
              <a:ahLst/>
              <a:cxnLst/>
              <a:rect l="gd21" t="gd22" r="gd23" b="gd24"/>
              <a:pathLst>
                <a:path w="41" h="222" extrusionOk="0">
                  <a:moveTo>
                    <a:pt x="gd1" y="gd2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271" name="Freeform 19"/>
            <p:cNvSpPr>
              <a:spLocks noChangeShapeType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gd0" fmla="val 65536"/>
                <a:gd name="gd1" fmla="val 7"/>
                <a:gd name="gd2" fmla="val 854"/>
                <a:gd name="gd3" fmla="val 50"/>
                <a:gd name="gd4" fmla="val 613"/>
                <a:gd name="gd5" fmla="val 149"/>
                <a:gd name="gd6" fmla="val 388"/>
                <a:gd name="gd7" fmla="val 285"/>
                <a:gd name="gd8" fmla="val 183"/>
                <a:gd name="gd9" fmla="val 364"/>
                <a:gd name="gd10" fmla="val 89"/>
                <a:gd name="gd11" fmla="val 406"/>
                <a:gd name="gd12" fmla="val 44"/>
                <a:gd name="gd13" fmla="val 450"/>
                <a:gd name="gd14" fmla="val 1"/>
                <a:gd name="gd15" fmla="val 450"/>
                <a:gd name="gd16" fmla="val 0"/>
                <a:gd name="gd17" fmla="val 405"/>
                <a:gd name="gd18" fmla="val 43"/>
                <a:gd name="gd19" fmla="val 363"/>
                <a:gd name="gd20" fmla="val 88"/>
                <a:gd name="gd21" fmla="val 283"/>
                <a:gd name="gd22" fmla="val 181"/>
                <a:gd name="gd23" fmla="val 145"/>
                <a:gd name="gd24" fmla="val 386"/>
                <a:gd name="gd25" fmla="val 45"/>
                <a:gd name="gd26" fmla="val 611"/>
                <a:gd name="gd27" fmla="val 0"/>
                <a:gd name="gd28" fmla="val 854"/>
                <a:gd name="gd29" fmla="val 0"/>
                <a:gd name="gd30" fmla="val 859"/>
                <a:gd name="gd31" fmla="val 7"/>
                <a:gd name="gd32" fmla="val 878"/>
                <a:gd name="gd33" fmla="val 7"/>
                <a:gd name="gd34" fmla="val 854"/>
                <a:gd name="gd35" fmla="*/ w 0 450"/>
                <a:gd name="gd36" fmla="*/ h 0 878"/>
                <a:gd name="gd37" fmla="*/ w 21600 450"/>
                <a:gd name="gd38" fmla="*/ h 21600 878"/>
              </a:gdLst>
              <a:ahLst/>
              <a:cxnLst/>
              <a:rect l="gd35" t="gd36" r="gd37" b="gd38"/>
              <a:pathLst>
                <a:path w="450" h="878" extrusionOk="0">
                  <a:moveTo>
                    <a:pt x="gd1" y="gd2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272" name="Freeform 20"/>
            <p:cNvSpPr>
              <a:spLocks noChangeShapeType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26"/>
                <a:gd name="gd4" fmla="val 73"/>
                <a:gd name="gd5" fmla="val 35"/>
                <a:gd name="gd6" fmla="val 73"/>
                <a:gd name="gd7" fmla="val 0"/>
                <a:gd name="gd8" fmla="val 0"/>
                <a:gd name="gd9" fmla="*/ w 0 35"/>
                <a:gd name="gd10" fmla="*/ h 0 73"/>
                <a:gd name="gd11" fmla="*/ w 21600 35"/>
                <a:gd name="gd12" fmla="*/ h 21600 73"/>
              </a:gdLst>
              <a:ahLst/>
              <a:cxnLst/>
              <a:rect l="gd9" t="gd10" r="gd11" b="gd12"/>
              <a:pathLst>
                <a:path w="35" h="73" extrusionOk="0">
                  <a:moveTo>
                    <a:pt x="gd1" y="gd2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273" name="Freeform 21"/>
            <p:cNvSpPr>
              <a:spLocks noChangeShapeType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gd0" fmla="val 65536"/>
                <a:gd name="gd1" fmla="val 7"/>
                <a:gd name="gd2" fmla="val 44"/>
                <a:gd name="gd3" fmla="val 8"/>
                <a:gd name="gd4" fmla="val 48"/>
                <a:gd name="gd5" fmla="val 8"/>
                <a:gd name="gd6" fmla="val 19"/>
                <a:gd name="gd7" fmla="val 1"/>
                <a:gd name="gd8" fmla="val 0"/>
                <a:gd name="gd9" fmla="val 0"/>
                <a:gd name="gd10" fmla="val 26"/>
                <a:gd name="gd11" fmla="val 7"/>
                <a:gd name="gd12" fmla="val 44"/>
                <a:gd name="gd13" fmla="*/ w 0 8"/>
                <a:gd name="gd14" fmla="*/ h 0 48"/>
                <a:gd name="gd15" fmla="*/ w 21600 8"/>
                <a:gd name="gd16" fmla="*/ h 21600 48"/>
              </a:gdLst>
              <a:ahLst/>
              <a:cxnLst/>
              <a:rect l="gd13" t="gd14" r="gd15" b="gd16"/>
              <a:pathLst>
                <a:path w="8" h="48" extrusionOk="0">
                  <a:moveTo>
                    <a:pt x="gd1" y="gd2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274" name="Freeform 22"/>
            <p:cNvSpPr>
              <a:spLocks noChangeShapeType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gd0" fmla="val 65536"/>
                <a:gd name="gd1" fmla="val 7"/>
                <a:gd name="gd2" fmla="val 18"/>
                <a:gd name="gd3" fmla="val 0"/>
                <a:gd name="gd4" fmla="val 0"/>
                <a:gd name="gd5" fmla="val 12"/>
                <a:gd name="gd6" fmla="val 48"/>
                <a:gd name="gd7" fmla="val 16"/>
                <a:gd name="gd8" fmla="val 62"/>
                <a:gd name="gd9" fmla="val 51"/>
                <a:gd name="gd10" fmla="val 135"/>
                <a:gd name="gd11" fmla="val 52"/>
                <a:gd name="gd12" fmla="val 135"/>
                <a:gd name="gd13" fmla="val 24"/>
                <a:gd name="gd14" fmla="val 56"/>
                <a:gd name="gd15" fmla="val 7"/>
                <a:gd name="gd16" fmla="val 18"/>
                <a:gd name="gd17" fmla="*/ w 0 52"/>
                <a:gd name="gd18" fmla="*/ h 0 135"/>
                <a:gd name="gd19" fmla="*/ w 21600 52"/>
                <a:gd name="gd20" fmla="*/ h 21600 135"/>
              </a:gdLst>
              <a:ahLst/>
              <a:cxnLst/>
              <a:rect l="gd17" t="gd18" r="gd19" b="gd20"/>
              <a:pathLst>
                <a:path w="52" h="135" extrusionOk="0">
                  <a:moveTo>
                    <a:pt x="gd1" y="gd2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0243" name="Group 9"/>
          <p:cNvGrpSpPr/>
          <p:nvPr/>
        </p:nvGrpSpPr>
        <p:grpSpPr bwMode="auto">
          <a:xfrm>
            <a:off x="26987" y="0"/>
            <a:ext cx="2357437" cy="6853237"/>
            <a:chOff x="6627813" y="194833"/>
            <a:chExt cx="1952625" cy="5678918"/>
          </a:xfrm>
        </p:grpSpPr>
        <p:sp>
          <p:nvSpPr>
            <p:cNvPr id="10251" name="Freeform 27"/>
            <p:cNvSpPr>
              <a:spLocks noChangeShapeType="1"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gd0" fmla="val 65536"/>
                <a:gd name="gd1" fmla="val 7"/>
                <a:gd name="gd2" fmla="val 210"/>
                <a:gd name="gd3" fmla="val 26"/>
                <a:gd name="gd4" fmla="val 445"/>
                <a:gd name="gd5" fmla="val 57"/>
                <a:gd name="gd6" fmla="val 679"/>
                <a:gd name="gd7" fmla="val 101"/>
                <a:gd name="gd8" fmla="val 911"/>
                <a:gd name="gd9" fmla="val 103"/>
                <a:gd name="gd10" fmla="val 920"/>
                <a:gd name="gd11" fmla="val 99"/>
                <a:gd name="gd12" fmla="val 874"/>
                <a:gd name="gd13" fmla="val 99"/>
                <a:gd name="gd14" fmla="val 866"/>
                <a:gd name="gd15" fmla="val 63"/>
                <a:gd name="gd16" fmla="val 678"/>
                <a:gd name="gd17" fmla="val 30"/>
                <a:gd name="gd18" fmla="val 444"/>
                <a:gd name="gd19" fmla="val 9"/>
                <a:gd name="gd20" fmla="val 209"/>
                <a:gd name="gd21" fmla="val 3"/>
                <a:gd name="gd22" fmla="val 92"/>
                <a:gd name="gd23" fmla="val 1"/>
                <a:gd name="gd24" fmla="val 0"/>
                <a:gd name="gd25" fmla="val 0"/>
                <a:gd name="gd26" fmla="val 0"/>
                <a:gd name="gd27" fmla="val 1"/>
                <a:gd name="gd28" fmla="val 92"/>
                <a:gd name="gd29" fmla="val 7"/>
                <a:gd name="gd30" fmla="val 210"/>
                <a:gd name="gd31" fmla="*/ w 0 103"/>
                <a:gd name="gd32" fmla="*/ h 0 920"/>
                <a:gd name="gd33" fmla="*/ w 21600 103"/>
                <a:gd name="gd34" fmla="*/ h 21600 920"/>
              </a:gdLst>
              <a:ahLst/>
              <a:cxnLst/>
              <a:rect l="gd31" t="gd32" r="gd33" b="gd34"/>
              <a:pathLst>
                <a:path w="103" h="920" extrusionOk="0">
                  <a:moveTo>
                    <a:pt x="gd1" y="gd2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  <a:path w="103" h="92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252" name="Freeform 28"/>
            <p:cNvSpPr>
              <a:spLocks noChangeShapeType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gd0" fmla="val 65536"/>
                <a:gd name="gd1" fmla="val 53"/>
                <a:gd name="gd2" fmla="val 229"/>
                <a:gd name="gd3" fmla="val 88"/>
                <a:gd name="gd4" fmla="val 330"/>
                <a:gd name="gd5" fmla="val 88"/>
                <a:gd name="gd6" fmla="val 308"/>
                <a:gd name="gd7" fmla="val 88"/>
                <a:gd name="gd8" fmla="val 304"/>
                <a:gd name="gd9" fmla="val 62"/>
                <a:gd name="gd10" fmla="val 226"/>
                <a:gd name="gd11" fmla="val 0"/>
                <a:gd name="gd12" fmla="val 0"/>
                <a:gd name="gd13" fmla="val 7"/>
                <a:gd name="gd14" fmla="val 63"/>
                <a:gd name="gd15" fmla="val 53"/>
                <a:gd name="gd16" fmla="val 229"/>
                <a:gd name="gd17" fmla="*/ w 0 88"/>
                <a:gd name="gd18" fmla="*/ h 0 330"/>
                <a:gd name="gd19" fmla="*/ w 21600 88"/>
                <a:gd name="gd20" fmla="*/ h 21600 330"/>
              </a:gdLst>
              <a:ahLst/>
              <a:cxnLst/>
              <a:rect l="gd17" t="gd18" r="gd19" b="gd20"/>
              <a:pathLst>
                <a:path w="88" h="330" extrusionOk="0">
                  <a:moveTo>
                    <a:pt x="gd1" y="gd2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  <a:path w="88" h="33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253" name="Freeform 29"/>
            <p:cNvSpPr>
              <a:spLocks noChangeShapeType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gd0" fmla="val 65536"/>
                <a:gd name="gd1" fmla="val 6"/>
                <a:gd name="gd2" fmla="val 15"/>
                <a:gd name="gd3" fmla="val 0"/>
                <a:gd name="gd4" fmla="val 0"/>
                <a:gd name="gd5" fmla="val 1"/>
                <a:gd name="gd6" fmla="val 29"/>
                <a:gd name="gd7" fmla="val 42"/>
                <a:gd name="gd8" fmla="val 127"/>
                <a:gd name="gd9" fmla="val 80"/>
                <a:gd name="gd10" fmla="val 207"/>
                <a:gd name="gd11" fmla="val 90"/>
                <a:gd name="gd12" fmla="val 207"/>
                <a:gd name="gd13" fmla="val 50"/>
                <a:gd name="gd14" fmla="val 123"/>
                <a:gd name="gd15" fmla="val 6"/>
                <a:gd name="gd16" fmla="val 15"/>
                <a:gd name="gd17" fmla="*/ w 0 90"/>
                <a:gd name="gd18" fmla="*/ h 0 207"/>
                <a:gd name="gd19" fmla="*/ w 21600 90"/>
                <a:gd name="gd20" fmla="*/ h 21600 207"/>
              </a:gdLst>
              <a:ahLst/>
              <a:cxnLst/>
              <a:rect l="gd17" t="gd18" r="gd19" b="gd20"/>
              <a:pathLst>
                <a:path w="90" h="207" extrusionOk="0">
                  <a:moveTo>
                    <a:pt x="gd1" y="gd2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  <a:path w="90" h="2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254" name="Freeform 30"/>
            <p:cNvSpPr>
              <a:spLocks noChangeShapeType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gd0" fmla="val 65536"/>
                <a:gd name="gd1" fmla="val 101"/>
                <a:gd name="gd2" fmla="val 409"/>
                <a:gd name="gd3" fmla="val 78"/>
                <a:gd name="gd4" fmla="val 344"/>
                <a:gd name="gd5" fmla="val 29"/>
                <a:gd name="gd6" fmla="val 151"/>
                <a:gd name="gd7" fmla="val 13"/>
                <a:gd name="gd8" fmla="val 53"/>
                <a:gd name="gd9" fmla="val 0"/>
                <a:gd name="gd10" fmla="val 0"/>
                <a:gd name="gd11" fmla="val 21"/>
                <a:gd name="gd12" fmla="val 152"/>
                <a:gd name="gd13" fmla="val 69"/>
                <a:gd name="gd14" fmla="val 347"/>
                <a:gd name="gd15" fmla="val 103"/>
                <a:gd name="gd16" fmla="val 441"/>
                <a:gd name="gd17" fmla="val 115"/>
                <a:gd name="gd18" fmla="val 467"/>
                <a:gd name="gd19" fmla="val 112"/>
                <a:gd name="gd20" fmla="val 458"/>
                <a:gd name="gd21" fmla="val 101"/>
                <a:gd name="gd22" fmla="val 409"/>
                <a:gd name="gd23" fmla="*/ w 0 115"/>
                <a:gd name="gd24" fmla="*/ h 0 467"/>
                <a:gd name="gd25" fmla="*/ w 21600 115"/>
                <a:gd name="gd26" fmla="*/ h 21600 467"/>
              </a:gdLst>
              <a:ahLst/>
              <a:cxnLst/>
              <a:rect l="gd23" t="gd24" r="gd25" b="gd26"/>
              <a:pathLst>
                <a:path w="115" h="467" extrusionOk="0">
                  <a:moveTo>
                    <a:pt x="gd1" y="gd2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  <a:path w="115" h="46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255" name="Freeform 31"/>
            <p:cNvSpPr>
              <a:spLocks noChangeShapeType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gd0" fmla="val 65536"/>
                <a:gd name="gd1" fmla="val 17"/>
                <a:gd name="gd2" fmla="val 633"/>
                <a:gd name="gd3" fmla="val 13"/>
                <a:gd name="gd4" fmla="val 597"/>
                <a:gd name="gd5" fmla="val 5"/>
                <a:gd name="gd6" fmla="val 398"/>
                <a:gd name="gd7" fmla="val 13"/>
                <a:gd name="gd8" fmla="val 198"/>
                <a:gd name="gd9" fmla="val 22"/>
                <a:gd name="gd10" fmla="val 99"/>
                <a:gd name="gd11" fmla="val 36"/>
                <a:gd name="gd12" fmla="val 0"/>
                <a:gd name="gd13" fmla="val 35"/>
                <a:gd name="gd14" fmla="val 0"/>
                <a:gd name="gd15" fmla="val 20"/>
                <a:gd name="gd16" fmla="val 99"/>
                <a:gd name="gd17" fmla="val 10"/>
                <a:gd name="gd18" fmla="val 198"/>
                <a:gd name="gd19" fmla="val 1"/>
                <a:gd name="gd20" fmla="val 398"/>
                <a:gd name="gd21" fmla="val 7"/>
                <a:gd name="gd22" fmla="val 589"/>
                <a:gd name="gd23" fmla="val 16"/>
                <a:gd name="gd24" fmla="val 632"/>
                <a:gd name="gd25" fmla="val 17"/>
                <a:gd name="gd26" fmla="val 633"/>
                <a:gd name="gd27" fmla="*/ w 0 36"/>
                <a:gd name="gd28" fmla="*/ h 0 633"/>
                <a:gd name="gd29" fmla="*/ w 21600 36"/>
                <a:gd name="gd30" fmla="*/ h 21600 633"/>
              </a:gdLst>
              <a:ahLst/>
              <a:cxnLst/>
              <a:rect l="gd27" t="gd28" r="gd29" b="gd30"/>
              <a:pathLst>
                <a:path w="36" h="633" extrusionOk="0">
                  <a:moveTo>
                    <a:pt x="gd1" y="gd2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  <a:path w="36" h="63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256" name="Freeform 32"/>
            <p:cNvSpPr>
              <a:spLocks noChangeShapeType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gd0" fmla="val 65536"/>
                <a:gd name="gd1" fmla="val 22"/>
                <a:gd name="gd2" fmla="val 59"/>
                <a:gd name="gd3" fmla="val 28"/>
                <a:gd name="gd4" fmla="val 59"/>
                <a:gd name="gd5" fmla="val 0"/>
                <a:gd name="gd6" fmla="val 0"/>
                <a:gd name="gd7" fmla="val 22"/>
                <a:gd name="gd8" fmla="val 59"/>
                <a:gd name="gd9" fmla="*/ w 0 28"/>
                <a:gd name="gd10" fmla="*/ h 0 59"/>
                <a:gd name="gd11" fmla="*/ w 21600 28"/>
                <a:gd name="gd12" fmla="*/ h 21600 59"/>
              </a:gdLst>
              <a:ahLst/>
              <a:cxnLst/>
              <a:rect l="gd9" t="gd10" r="gd11" b="gd12"/>
              <a:pathLst>
                <a:path w="28" h="59" extrusionOk="0">
                  <a:moveTo>
                    <a:pt x="gd1" y="gd2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  <a:path w="28" h="59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257" name="Freeform 33"/>
            <p:cNvSpPr>
              <a:spLocks noChangeShapeType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gd0" fmla="val 65536"/>
                <a:gd name="gd1" fmla="val 4"/>
                <a:gd name="gd2" fmla="val 54"/>
                <a:gd name="gd3" fmla="val 17"/>
                <a:gd name="gd4" fmla="val 107"/>
                <a:gd name="gd5" fmla="val 10"/>
                <a:gd name="gd6" fmla="val 44"/>
                <a:gd name="gd7" fmla="val 9"/>
                <a:gd name="gd8" fmla="val 43"/>
                <a:gd name="gd9" fmla="val 0"/>
                <a:gd name="gd10" fmla="val 0"/>
                <a:gd name="gd11" fmla="val 0"/>
                <a:gd name="gd12" fmla="val 8"/>
                <a:gd name="gd13" fmla="val 4"/>
                <a:gd name="gd14" fmla="val 54"/>
                <a:gd name="gd15" fmla="*/ w 0 17"/>
                <a:gd name="gd16" fmla="*/ h 0 107"/>
                <a:gd name="gd17" fmla="*/ w 21600 17"/>
                <a:gd name="gd18" fmla="*/ h 21600 107"/>
              </a:gdLst>
              <a:ahLst/>
              <a:cxnLst/>
              <a:rect l="gd15" t="gd16" r="gd17" b="gd18"/>
              <a:pathLst>
                <a:path w="17" h="107" extrusionOk="0">
                  <a:moveTo>
                    <a:pt x="gd1" y="gd2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  <a:path w="17" h="1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258" name="Freeform 34"/>
            <p:cNvSpPr>
              <a:spLocks noChangeShapeType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gd0" fmla="val 65536"/>
                <a:gd name="gd1" fmla="val 8"/>
                <a:gd name="gd2" fmla="val 553"/>
                <a:gd name="gd3" fmla="val 35"/>
                <a:gd name="gd4" fmla="val 397"/>
                <a:gd name="gd5" fmla="val 99"/>
                <a:gd name="gd6" fmla="val 252"/>
                <a:gd name="gd7" fmla="val 187"/>
                <a:gd name="gd8" fmla="val 119"/>
                <a:gd name="gd9" fmla="val 238"/>
                <a:gd name="gd10" fmla="val 58"/>
                <a:gd name="gd11" fmla="val 265"/>
                <a:gd name="gd12" fmla="val 28"/>
                <a:gd name="gd13" fmla="val 294"/>
                <a:gd name="gd14" fmla="val 0"/>
                <a:gd name="gd15" fmla="val 293"/>
                <a:gd name="gd16" fmla="val 0"/>
                <a:gd name="gd17" fmla="val 264"/>
                <a:gd name="gd18" fmla="val 27"/>
                <a:gd name="gd19" fmla="val 237"/>
                <a:gd name="gd20" fmla="val 56"/>
                <a:gd name="gd21" fmla="val 185"/>
                <a:gd name="gd22" fmla="val 117"/>
                <a:gd name="gd23" fmla="val 95"/>
                <a:gd name="gd24" fmla="val 249"/>
                <a:gd name="gd25" fmla="val 30"/>
                <a:gd name="gd26" fmla="val 396"/>
                <a:gd name="gd27" fmla="val 0"/>
                <a:gd name="gd28" fmla="val 549"/>
                <a:gd name="gd29" fmla="val 7"/>
                <a:gd name="gd30" fmla="val 568"/>
                <a:gd name="gd31" fmla="val 8"/>
                <a:gd name="gd32" fmla="val 553"/>
                <a:gd name="gd33" fmla="*/ w 0 294"/>
                <a:gd name="gd34" fmla="*/ h 0 568"/>
                <a:gd name="gd35" fmla="*/ w 21600 294"/>
                <a:gd name="gd36" fmla="*/ h 21600 568"/>
              </a:gdLst>
              <a:ahLst/>
              <a:cxnLst/>
              <a:rect l="gd33" t="gd34" r="gd35" b="gd36"/>
              <a:pathLst>
                <a:path w="294" h="568" extrusionOk="0">
                  <a:moveTo>
                    <a:pt x="gd1" y="gd2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  <a:path w="294" h="56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259" name="Freeform 35"/>
            <p:cNvSpPr>
              <a:spLocks noChangeShapeType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19"/>
                <a:gd name="gd4" fmla="val 53"/>
                <a:gd name="gd5" fmla="val 25"/>
                <a:gd name="gd6" fmla="val 53"/>
                <a:gd name="gd7" fmla="val 0"/>
                <a:gd name="gd8" fmla="val 0"/>
                <a:gd name="gd9" fmla="*/ w 0 25"/>
                <a:gd name="gd10" fmla="*/ h 0 53"/>
                <a:gd name="gd11" fmla="*/ w 21600 25"/>
                <a:gd name="gd12" fmla="*/ h 21600 53"/>
              </a:gdLst>
              <a:ahLst/>
              <a:cxnLst/>
              <a:rect l="gd9" t="gd10" r="gd11" b="gd12"/>
              <a:pathLst>
                <a:path w="25" h="53" extrusionOk="0">
                  <a:moveTo>
                    <a:pt x="gd1" y="gd2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  <a:path w="25" h="5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260" name="Freeform 36"/>
            <p:cNvSpPr>
              <a:spLocks noChangeShapeType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7"/>
                <a:gd name="gd4" fmla="val 89"/>
                <a:gd name="gd5" fmla="val 18"/>
                <a:gd name="gd6" fmla="val 117"/>
                <a:gd name="gd7" fmla="val 29"/>
                <a:gd name="gd8" fmla="val 141"/>
                <a:gd name="gd9" fmla="val 27"/>
                <a:gd name="gd10" fmla="val 135"/>
                <a:gd name="gd11" fmla="val 8"/>
                <a:gd name="gd12" fmla="val 22"/>
                <a:gd name="gd13" fmla="val 4"/>
                <a:gd name="gd14" fmla="val 11"/>
                <a:gd name="gd15" fmla="val 0"/>
                <a:gd name="gd16" fmla="val 0"/>
                <a:gd name="gd17" fmla="*/ w 0 29"/>
                <a:gd name="gd18" fmla="*/ h 0 141"/>
                <a:gd name="gd19" fmla="*/ w 21600 29"/>
                <a:gd name="gd20" fmla="*/ h 21600 141"/>
              </a:gdLst>
              <a:ahLst/>
              <a:cxnLst/>
              <a:rect l="gd17" t="gd18" r="gd19" b="gd20"/>
              <a:pathLst>
                <a:path w="29" h="141" extrusionOk="0">
                  <a:moveTo>
                    <a:pt x="gd1" y="gd2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  <a:path w="29" h="14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261" name="Freeform 37"/>
            <p:cNvSpPr>
              <a:spLocks noChangeShapeType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gd0" fmla="val 65536"/>
                <a:gd name="gd1" fmla="val 0"/>
                <a:gd name="gd2" fmla="val 26"/>
                <a:gd name="gd3" fmla="val 4"/>
                <a:gd name="gd4" fmla="val 37"/>
                <a:gd name="gd5" fmla="val 8"/>
                <a:gd name="gd6" fmla="val 48"/>
                <a:gd name="gd7" fmla="val 7"/>
                <a:gd name="gd8" fmla="val 19"/>
                <a:gd name="gd9" fmla="val 0"/>
                <a:gd name="gd10" fmla="val 0"/>
                <a:gd name="gd11" fmla="val 0"/>
                <a:gd name="gd12" fmla="val 4"/>
                <a:gd name="gd13" fmla="val 0"/>
                <a:gd name="gd14" fmla="val 26"/>
                <a:gd name="gd15" fmla="*/ w 0 8"/>
                <a:gd name="gd16" fmla="*/ h 0 48"/>
                <a:gd name="gd17" fmla="*/ w 21600 8"/>
                <a:gd name="gd18" fmla="*/ h 21600 48"/>
              </a:gdLst>
              <a:ahLst/>
              <a:cxnLst/>
              <a:rect l="gd15" t="gd16" r="gd17" b="gd18"/>
              <a:pathLst>
                <a:path w="8" h="48" extrusionOk="0">
                  <a:moveTo>
                    <a:pt x="gd1" y="gd2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  <a:path w="8" h="4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262" name="Freeform 38"/>
            <p:cNvSpPr>
              <a:spLocks noChangeShapeType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gd0" fmla="val 65536"/>
                <a:gd name="gd1" fmla="val 11"/>
                <a:gd name="gd2" fmla="val 28"/>
                <a:gd name="gd3" fmla="val 0"/>
                <a:gd name="gd4" fmla="val 0"/>
                <a:gd name="gd5" fmla="val 11"/>
                <a:gd name="gd6" fmla="val 49"/>
                <a:gd name="gd7" fmla="val 14"/>
                <a:gd name="gd8" fmla="val 58"/>
                <a:gd name="gd9" fmla="val 39"/>
                <a:gd name="gd10" fmla="val 111"/>
                <a:gd name="gd11" fmla="val 44"/>
                <a:gd name="gd12" fmla="val 111"/>
                <a:gd name="gd13" fmla="val 22"/>
                <a:gd name="gd14" fmla="val 52"/>
                <a:gd name="gd15" fmla="val 11"/>
                <a:gd name="gd16" fmla="val 28"/>
                <a:gd name="gd17" fmla="*/ w 0 44"/>
                <a:gd name="gd18" fmla="*/ h 0 111"/>
                <a:gd name="gd19" fmla="*/ w 21600 44"/>
                <a:gd name="gd20" fmla="*/ h 21600 111"/>
              </a:gdLst>
              <a:ahLst/>
              <a:cxnLst/>
              <a:rect l="gd17" t="gd18" r="gd19" b="gd20"/>
              <a:pathLst>
                <a:path w="44" h="111" extrusionOk="0">
                  <a:moveTo>
                    <a:pt x="gd1" y="gd2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  <a:path w="44" h="11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244" name="Rectangle 6"/>
          <p:cNvSpPr>
            <a:spLocks noGrp="1" noChangeShapeType="1"/>
          </p:cNvSpPr>
          <p:nvPr/>
        </p:nvSpPr>
        <p:spPr bwMode="auto"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0245" name="Freeform 11"/>
          <p:cNvSpPr>
            <a:spLocks noGrp="1" noChangeShapeType="1"/>
          </p:cNvSpPr>
          <p:nvPr/>
        </p:nvSpPr>
        <p:spPr bwMode="auto">
          <a:xfrm flipV="1">
            <a:off x="-4762" y="4911725"/>
            <a:ext cx="1589087" cy="508000"/>
          </a:xfrm>
          <a:custGeom>
            <a:avLst/>
            <a:gdLst>
              <a:gd name="gd0" fmla="val 65536"/>
              <a:gd name="gd1" fmla="val 9248"/>
              <a:gd name="gd2" fmla="val 4701"/>
              <a:gd name="gd3" fmla="val 7915"/>
              <a:gd name="gd4" fmla="val 188"/>
              <a:gd name="gd5" fmla="val 7886"/>
              <a:gd name="gd6" fmla="val 94"/>
              <a:gd name="gd7" fmla="val 7803"/>
              <a:gd name="gd8" fmla="val 0"/>
              <a:gd name="gd9" fmla="val 7275"/>
              <a:gd name="gd10" fmla="val 0"/>
              <a:gd name="gd11" fmla="val 0"/>
              <a:gd name="gd12" fmla="val 70"/>
              <a:gd name="gd13" fmla="val 25"/>
              <a:gd name="gd14" fmla="val 10000"/>
              <a:gd name="gd15" fmla="val 7275"/>
              <a:gd name="gd16" fmla="val 9966"/>
              <a:gd name="gd17" fmla="val 7803"/>
              <a:gd name="gd18" fmla="val 9966"/>
              <a:gd name="gd19" fmla="val 7886"/>
              <a:gd name="gd20" fmla="val 9872"/>
              <a:gd name="gd21" fmla="val 7915"/>
              <a:gd name="gd22" fmla="val 9778"/>
              <a:gd name="gd23" fmla="val 9248"/>
              <a:gd name="gd24" fmla="val 5265"/>
              <a:gd name="gd25" fmla="val 9248"/>
              <a:gd name="gd26" fmla="val 4701"/>
              <a:gd name="gd27" fmla="*/ w 0 9248"/>
              <a:gd name="gd28" fmla="*/ h 0 10000"/>
              <a:gd name="gd29" fmla="*/ w 21600 9248"/>
              <a:gd name="gd30" fmla="*/ h 21600 10000"/>
            </a:gdLst>
            <a:ahLst/>
            <a:cxnLst/>
            <a:rect l="gd27" t="gd28" r="gd29" b="gd30"/>
            <a:pathLst>
              <a:path w="9248" h="10000" extrusionOk="0">
                <a:moveTo>
                  <a:pt x="gd1" y="gd2"/>
                </a:moveTo>
                <a:lnTo>
                  <a:pt x="gd3" y="gd4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gd9" y="gd10"/>
                </a:lnTo>
                <a:lnTo>
                  <a:pt x="gd11" y="gd12"/>
                </a:lnTo>
                <a:cubicBezTo>
                  <a:pt x="8" y="3380"/>
                  <a:pt x="17" y="6690"/>
                  <a:pt x="25" y="10000"/>
                </a:cubicBezTo>
                <a:lnTo>
                  <a:pt x="gd15" y="gd16"/>
                </a:lnTo>
                <a:lnTo>
                  <a:pt x="gd17" y="gd18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gd23" y="gd24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 extrusionOk="0"/>
            </a:pathLst>
          </a:custGeom>
          <a:solidFill>
            <a:schemeClr val="accent1"/>
          </a:solidFill>
        </p:spPr>
        <p:txBody>
          <a:bodyPr lIns="91440" tIns="45720" rIns="91440" bIns="45720" anchor="t"/>
          <a:lstStyle/>
          <a:p>
            <a:pPr>
              <a:defRPr/>
            </a:pPr>
            <a:endParaRPr/>
          </a:p>
        </p:txBody>
      </p:sp>
      <p:sp>
        <p:nvSpPr>
          <p:cNvPr id="10246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10247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2589212" y="2133600"/>
            <a:ext cx="8915400" cy="3886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Образец текста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Второй уровень</a:t>
            </a:r>
          </a:p>
          <a:p>
            <a:pPr marL="1143000" lvl="2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Третий уровень</a:t>
            </a:r>
          </a:p>
          <a:p>
            <a:pPr marL="1600200" lvl="3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Четвертый уровень</a:t>
            </a:r>
          </a:p>
          <a:p>
            <a:pPr marL="2057400" lvl="4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Пятый уровень</a:t>
            </a:r>
          </a:p>
        </p:txBody>
      </p:sp>
      <p:sp>
        <p:nvSpPr>
          <p:cNvPr id="10248" name="Date Placeholder 4"/>
          <p:cNvSpPr>
            <a:spLocks noGrp="1" noChangeShapeType="1"/>
          </p:cNvSpPr>
          <p:nvPr>
            <p:ph type="dt" idx="2"/>
          </p:nvPr>
        </p:nvSpPr>
        <p:spPr bwMode="auto">
          <a:xfrm>
            <a:off x="10361612" y="6130925"/>
            <a:ext cx="1146175" cy="3698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r>
              <a:rPr sz="9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10249" name="Footer Placeholder 5"/>
          <p:cNvSpPr>
            <a:spLocks noGrp="1" noChangeShapeType="1"/>
          </p:cNvSpPr>
          <p:nvPr>
            <p:ph type="ftr" idx="3"/>
          </p:nvPr>
        </p:nvSpPr>
        <p:spPr bwMode="auto">
          <a:xfrm>
            <a:off x="2589212" y="6135687"/>
            <a:ext cx="76200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10250" name="Slide Number Placeholder 6"/>
          <p:cNvSpPr>
            <a:spLocks noGrp="1" noChangeShapeType="1"/>
          </p:cNvSpPr>
          <p:nvPr>
            <p:ph type="sldNum" idx="4"/>
          </p:nvPr>
        </p:nvSpPr>
        <p:spPr bwMode="auto">
          <a:xfrm>
            <a:off x="531812" y="4983162"/>
            <a:ext cx="779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2000">
                <a:solidFill>
                  <a:srgbClr val="FE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0_Легкий дым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266" name="Group 22"/>
          <p:cNvGrpSpPr/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1287" name="Freeform 11"/>
            <p:cNvSpPr>
              <a:spLocks noChangeShapeType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gd0" fmla="val 65536"/>
                <a:gd name="gd1" fmla="val 22"/>
                <a:gd name="gd2" fmla="val 136"/>
                <a:gd name="gd3" fmla="val 17"/>
                <a:gd name="gd4" fmla="val 80"/>
                <a:gd name="gd5" fmla="val 0"/>
                <a:gd name="gd6" fmla="val 0"/>
                <a:gd name="gd7" fmla="val 0"/>
                <a:gd name="gd8" fmla="val 35"/>
                <a:gd name="gd9" fmla="val 20"/>
                <a:gd name="gd10" fmla="val 124"/>
                <a:gd name="gd11" fmla="val 22"/>
                <a:gd name="gd12" fmla="val 136"/>
                <a:gd name="gd13" fmla="*/ w 0 22"/>
                <a:gd name="gd14" fmla="*/ h 0 136"/>
                <a:gd name="gd15" fmla="*/ w 21600 22"/>
                <a:gd name="gd16" fmla="*/ h 21600 136"/>
              </a:gdLst>
              <a:ahLst/>
              <a:cxnLst/>
              <a:rect l="gd13" t="gd14" r="gd15" b="gd16"/>
              <a:pathLst>
                <a:path w="22" h="136" extrusionOk="0">
                  <a:moveTo>
                    <a:pt x="gd1" y="gd2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1288" name="Freeform 12"/>
            <p:cNvSpPr>
              <a:spLocks noChangeShapeType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gd0" fmla="val 65536"/>
                <a:gd name="gd1" fmla="val 86"/>
                <a:gd name="gd2" fmla="val 350"/>
                <a:gd name="gd3" fmla="val 139"/>
                <a:gd name="gd4" fmla="val 504"/>
                <a:gd name="gd5" fmla="val 140"/>
                <a:gd name="gd6" fmla="val 478"/>
                <a:gd name="gd7" fmla="val 95"/>
                <a:gd name="gd8" fmla="val 347"/>
                <a:gd name="gd9" fmla="val 0"/>
                <a:gd name="gd10" fmla="val 0"/>
                <a:gd name="gd11" fmla="val 6"/>
                <a:gd name="gd12" fmla="val 61"/>
                <a:gd name="gd13" fmla="val 86"/>
                <a:gd name="gd14" fmla="val 350"/>
                <a:gd name="gd15" fmla="*/ w 0 140"/>
                <a:gd name="gd16" fmla="*/ h 0 504"/>
                <a:gd name="gd17" fmla="*/ w 21600 140"/>
                <a:gd name="gd18" fmla="*/ h 21600 504"/>
              </a:gdLst>
              <a:ahLst/>
              <a:cxnLst/>
              <a:rect l="gd15" t="gd16" r="gd17" b="gd18"/>
              <a:pathLst>
                <a:path w="140" h="504" extrusionOk="0">
                  <a:moveTo>
                    <a:pt x="gd1" y="gd2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1289" name="Freeform 13"/>
            <p:cNvSpPr>
              <a:spLocks noChangeShapeType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gd0" fmla="val 65536"/>
                <a:gd name="gd1" fmla="val 8"/>
                <a:gd name="gd2" fmla="val 22"/>
                <a:gd name="gd3" fmla="val 0"/>
                <a:gd name="gd4" fmla="val 0"/>
                <a:gd name="gd5" fmla="val 0"/>
                <a:gd name="gd6" fmla="val 29"/>
                <a:gd name="gd7" fmla="val 68"/>
                <a:gd name="gd8" fmla="val 194"/>
                <a:gd name="gd9" fmla="val 123"/>
                <a:gd name="gd10" fmla="val 308"/>
                <a:gd name="gd11" fmla="val 132"/>
                <a:gd name="gd12" fmla="val 308"/>
                <a:gd name="gd13" fmla="val 77"/>
                <a:gd name="gd14" fmla="val 190"/>
                <a:gd name="gd15" fmla="val 8"/>
                <a:gd name="gd16" fmla="val 22"/>
                <a:gd name="gd17" fmla="*/ w 0 132"/>
                <a:gd name="gd18" fmla="*/ h 0 308"/>
                <a:gd name="gd19" fmla="*/ w 21600 132"/>
                <a:gd name="gd20" fmla="*/ h 21600 308"/>
              </a:gdLst>
              <a:ahLst/>
              <a:cxnLst/>
              <a:rect l="gd17" t="gd18" r="gd19" b="gd20"/>
              <a:pathLst>
                <a:path w="132" h="308" extrusionOk="0">
                  <a:moveTo>
                    <a:pt x="gd1" y="gd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1290" name="Freeform 14"/>
            <p:cNvSpPr>
              <a:spLocks noChangeShapeType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gd0" fmla="val 65536"/>
                <a:gd name="gd1" fmla="val 28"/>
                <a:gd name="gd2" fmla="val 79"/>
                <a:gd name="gd3" fmla="val 37"/>
                <a:gd name="gd4" fmla="val 79"/>
                <a:gd name="gd5" fmla="val 0"/>
                <a:gd name="gd6" fmla="val 0"/>
                <a:gd name="gd7" fmla="val 28"/>
                <a:gd name="gd8" fmla="val 79"/>
                <a:gd name="gd9" fmla="*/ w 0 37"/>
                <a:gd name="gd10" fmla="*/ h 0 79"/>
                <a:gd name="gd11" fmla="*/ w 21600 37"/>
                <a:gd name="gd12" fmla="*/ h 21600 79"/>
              </a:gdLst>
              <a:ahLst/>
              <a:cxnLst/>
              <a:rect l="gd9" t="gd10" r="gd11" b="gd12"/>
              <a:pathLst>
                <a:path w="37" h="79" extrusionOk="0">
                  <a:moveTo>
                    <a:pt x="gd1" y="gd2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1291" name="Freeform 15"/>
            <p:cNvSpPr>
              <a:spLocks noChangeShapeType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gd0" fmla="val 65536"/>
                <a:gd name="gd1" fmla="val 162"/>
                <a:gd name="gd2" fmla="val 660"/>
                <a:gd name="gd3" fmla="val 116"/>
                <a:gd name="gd4" fmla="val 534"/>
                <a:gd name="gd5" fmla="val 40"/>
                <a:gd name="gd6" fmla="val 236"/>
                <a:gd name="gd7" fmla="val 12"/>
                <a:gd name="gd8" fmla="val 51"/>
                <a:gd name="gd9" fmla="val 0"/>
                <a:gd name="gd10" fmla="val 0"/>
                <a:gd name="gd11" fmla="val 33"/>
                <a:gd name="gd12" fmla="val 237"/>
                <a:gd name="gd13" fmla="val 107"/>
                <a:gd name="gd14" fmla="val 537"/>
                <a:gd name="gd15" fmla="val 160"/>
                <a:gd name="gd16" fmla="val 681"/>
                <a:gd name="gd17" fmla="val 178"/>
                <a:gd name="gd18" fmla="val 722"/>
                <a:gd name="gd19" fmla="val 174"/>
                <a:gd name="gd20" fmla="val 708"/>
                <a:gd name="gd21" fmla="val 162"/>
                <a:gd name="gd22" fmla="val 660"/>
                <a:gd name="gd23" fmla="*/ w 0 178"/>
                <a:gd name="gd24" fmla="*/ h 0 722"/>
                <a:gd name="gd25" fmla="*/ w 21600 178"/>
                <a:gd name="gd26" fmla="*/ h 21600 722"/>
              </a:gdLst>
              <a:ahLst/>
              <a:cxnLst/>
              <a:rect l="gd23" t="gd24" r="gd25" b="gd26"/>
              <a:pathLst>
                <a:path w="178" h="722" extrusionOk="0">
                  <a:moveTo>
                    <a:pt x="gd1" y="gd2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1292" name="Freeform 16"/>
            <p:cNvSpPr>
              <a:spLocks noChangeShapeType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gd0" fmla="val 65536"/>
                <a:gd name="gd1" fmla="val 11"/>
                <a:gd name="gd2" fmla="val 577"/>
                <a:gd name="gd3" fmla="val 12"/>
                <a:gd name="gd4" fmla="val 589"/>
                <a:gd name="gd5" fmla="val 22"/>
                <a:gd name="gd6" fmla="val 632"/>
                <a:gd name="gd7" fmla="val 23"/>
                <a:gd name="gd8" fmla="val 635"/>
                <a:gd name="gd9" fmla="val 17"/>
                <a:gd name="gd10" fmla="val 576"/>
                <a:gd name="gd11" fmla="val 5"/>
                <a:gd name="gd12" fmla="val 269"/>
                <a:gd name="gd13" fmla="val 15"/>
                <a:gd name="gd14" fmla="val 0"/>
                <a:gd name="gd15" fmla="val 12"/>
                <a:gd name="gd16" fmla="val 0"/>
                <a:gd name="gd17" fmla="val 1"/>
                <a:gd name="gd18" fmla="val 269"/>
                <a:gd name="gd19" fmla="val 11"/>
                <a:gd name="gd20" fmla="val 577"/>
                <a:gd name="gd21" fmla="*/ w 0 23"/>
                <a:gd name="gd22" fmla="*/ h 0 635"/>
                <a:gd name="gd23" fmla="*/ w 21600 23"/>
                <a:gd name="gd24" fmla="*/ h 21600 635"/>
              </a:gdLst>
              <a:ahLst/>
              <a:cxnLst/>
              <a:rect l="gd21" t="gd22" r="gd23" b="gd24"/>
              <a:pathLst>
                <a:path w="23" h="635" extrusionOk="0">
                  <a:moveTo>
                    <a:pt x="gd1" y="gd2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1293" name="Freeform 17"/>
            <p:cNvSpPr>
              <a:spLocks noChangeShapeType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56"/>
                <a:gd name="gd5" fmla="val 17"/>
                <a:gd name="gd6" fmla="val 107"/>
                <a:gd name="gd7" fmla="val 11"/>
                <a:gd name="gd8" fmla="val 46"/>
                <a:gd name="gd9" fmla="val 10"/>
                <a:gd name="gd10" fmla="val 43"/>
                <a:gd name="gd11" fmla="val 0"/>
                <a:gd name="gd12" fmla="val 0"/>
                <a:gd name="gd13" fmla="*/ w 0 17"/>
                <a:gd name="gd14" fmla="*/ h 0 107"/>
                <a:gd name="gd15" fmla="*/ w 21600 17"/>
                <a:gd name="gd16" fmla="*/ h 21600 107"/>
              </a:gdLst>
              <a:ahLst/>
              <a:cxnLst/>
              <a:rect l="gd13" t="gd14" r="gd15" b="gd16"/>
              <a:pathLst>
                <a:path w="17" h="107" extrusionOk="0">
                  <a:moveTo>
                    <a:pt x="gd1" y="gd2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1294" name="Freeform 18"/>
            <p:cNvSpPr>
              <a:spLocks noChangeShapeType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93"/>
                <a:gd name="gd5" fmla="val 17"/>
                <a:gd name="gd6" fmla="val 166"/>
                <a:gd name="gd7" fmla="val 24"/>
                <a:gd name="gd8" fmla="val 184"/>
                <a:gd name="gd9" fmla="val 41"/>
                <a:gd name="gd10" fmla="val 222"/>
                <a:gd name="gd11" fmla="val 38"/>
                <a:gd name="gd12" fmla="val 212"/>
                <a:gd name="gd13" fmla="val 13"/>
                <a:gd name="gd14" fmla="val 92"/>
                <a:gd name="gd15" fmla="val 8"/>
                <a:gd name="gd16" fmla="val 22"/>
                <a:gd name="gd17" fmla="val 7"/>
                <a:gd name="gd18" fmla="val 18"/>
                <a:gd name="gd19" fmla="val 0"/>
                <a:gd name="gd20" fmla="val 0"/>
                <a:gd name="gd21" fmla="*/ w 0 41"/>
                <a:gd name="gd22" fmla="*/ h 0 222"/>
                <a:gd name="gd23" fmla="*/ w 21600 41"/>
                <a:gd name="gd24" fmla="*/ h 21600 222"/>
              </a:gdLst>
              <a:ahLst/>
              <a:cxnLst/>
              <a:rect l="gd21" t="gd22" r="gd23" b="gd24"/>
              <a:pathLst>
                <a:path w="41" h="222" extrusionOk="0">
                  <a:moveTo>
                    <a:pt x="gd1" y="gd2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1295" name="Freeform 19"/>
            <p:cNvSpPr>
              <a:spLocks noChangeShapeType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gd0" fmla="val 65536"/>
                <a:gd name="gd1" fmla="val 7"/>
                <a:gd name="gd2" fmla="val 854"/>
                <a:gd name="gd3" fmla="val 50"/>
                <a:gd name="gd4" fmla="val 613"/>
                <a:gd name="gd5" fmla="val 149"/>
                <a:gd name="gd6" fmla="val 388"/>
                <a:gd name="gd7" fmla="val 285"/>
                <a:gd name="gd8" fmla="val 183"/>
                <a:gd name="gd9" fmla="val 364"/>
                <a:gd name="gd10" fmla="val 89"/>
                <a:gd name="gd11" fmla="val 406"/>
                <a:gd name="gd12" fmla="val 44"/>
                <a:gd name="gd13" fmla="val 450"/>
                <a:gd name="gd14" fmla="val 1"/>
                <a:gd name="gd15" fmla="val 450"/>
                <a:gd name="gd16" fmla="val 0"/>
                <a:gd name="gd17" fmla="val 405"/>
                <a:gd name="gd18" fmla="val 43"/>
                <a:gd name="gd19" fmla="val 363"/>
                <a:gd name="gd20" fmla="val 88"/>
                <a:gd name="gd21" fmla="val 283"/>
                <a:gd name="gd22" fmla="val 181"/>
                <a:gd name="gd23" fmla="val 145"/>
                <a:gd name="gd24" fmla="val 386"/>
                <a:gd name="gd25" fmla="val 45"/>
                <a:gd name="gd26" fmla="val 611"/>
                <a:gd name="gd27" fmla="val 0"/>
                <a:gd name="gd28" fmla="val 854"/>
                <a:gd name="gd29" fmla="val 0"/>
                <a:gd name="gd30" fmla="val 859"/>
                <a:gd name="gd31" fmla="val 7"/>
                <a:gd name="gd32" fmla="val 878"/>
                <a:gd name="gd33" fmla="val 7"/>
                <a:gd name="gd34" fmla="val 854"/>
                <a:gd name="gd35" fmla="*/ w 0 450"/>
                <a:gd name="gd36" fmla="*/ h 0 878"/>
                <a:gd name="gd37" fmla="*/ w 21600 450"/>
                <a:gd name="gd38" fmla="*/ h 21600 878"/>
              </a:gdLst>
              <a:ahLst/>
              <a:cxnLst/>
              <a:rect l="gd35" t="gd36" r="gd37" b="gd38"/>
              <a:pathLst>
                <a:path w="450" h="878" extrusionOk="0">
                  <a:moveTo>
                    <a:pt x="gd1" y="gd2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1296" name="Freeform 20"/>
            <p:cNvSpPr>
              <a:spLocks noChangeShapeType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26"/>
                <a:gd name="gd4" fmla="val 73"/>
                <a:gd name="gd5" fmla="val 35"/>
                <a:gd name="gd6" fmla="val 73"/>
                <a:gd name="gd7" fmla="val 0"/>
                <a:gd name="gd8" fmla="val 0"/>
                <a:gd name="gd9" fmla="*/ w 0 35"/>
                <a:gd name="gd10" fmla="*/ h 0 73"/>
                <a:gd name="gd11" fmla="*/ w 21600 35"/>
                <a:gd name="gd12" fmla="*/ h 21600 73"/>
              </a:gdLst>
              <a:ahLst/>
              <a:cxnLst/>
              <a:rect l="gd9" t="gd10" r="gd11" b="gd12"/>
              <a:pathLst>
                <a:path w="35" h="73" extrusionOk="0">
                  <a:moveTo>
                    <a:pt x="gd1" y="gd2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1297" name="Freeform 21"/>
            <p:cNvSpPr>
              <a:spLocks noChangeShapeType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gd0" fmla="val 65536"/>
                <a:gd name="gd1" fmla="val 7"/>
                <a:gd name="gd2" fmla="val 44"/>
                <a:gd name="gd3" fmla="val 8"/>
                <a:gd name="gd4" fmla="val 48"/>
                <a:gd name="gd5" fmla="val 8"/>
                <a:gd name="gd6" fmla="val 19"/>
                <a:gd name="gd7" fmla="val 1"/>
                <a:gd name="gd8" fmla="val 0"/>
                <a:gd name="gd9" fmla="val 0"/>
                <a:gd name="gd10" fmla="val 26"/>
                <a:gd name="gd11" fmla="val 7"/>
                <a:gd name="gd12" fmla="val 44"/>
                <a:gd name="gd13" fmla="*/ w 0 8"/>
                <a:gd name="gd14" fmla="*/ h 0 48"/>
                <a:gd name="gd15" fmla="*/ w 21600 8"/>
                <a:gd name="gd16" fmla="*/ h 21600 48"/>
              </a:gdLst>
              <a:ahLst/>
              <a:cxnLst/>
              <a:rect l="gd13" t="gd14" r="gd15" b="gd16"/>
              <a:pathLst>
                <a:path w="8" h="48" extrusionOk="0">
                  <a:moveTo>
                    <a:pt x="gd1" y="gd2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1298" name="Freeform 22"/>
            <p:cNvSpPr>
              <a:spLocks noChangeShapeType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gd0" fmla="val 65536"/>
                <a:gd name="gd1" fmla="val 7"/>
                <a:gd name="gd2" fmla="val 18"/>
                <a:gd name="gd3" fmla="val 0"/>
                <a:gd name="gd4" fmla="val 0"/>
                <a:gd name="gd5" fmla="val 12"/>
                <a:gd name="gd6" fmla="val 48"/>
                <a:gd name="gd7" fmla="val 16"/>
                <a:gd name="gd8" fmla="val 62"/>
                <a:gd name="gd9" fmla="val 51"/>
                <a:gd name="gd10" fmla="val 135"/>
                <a:gd name="gd11" fmla="val 52"/>
                <a:gd name="gd12" fmla="val 135"/>
                <a:gd name="gd13" fmla="val 24"/>
                <a:gd name="gd14" fmla="val 56"/>
                <a:gd name="gd15" fmla="val 7"/>
                <a:gd name="gd16" fmla="val 18"/>
                <a:gd name="gd17" fmla="*/ w 0 52"/>
                <a:gd name="gd18" fmla="*/ h 0 135"/>
                <a:gd name="gd19" fmla="*/ w 21600 52"/>
                <a:gd name="gd20" fmla="*/ h 21600 135"/>
              </a:gdLst>
              <a:ahLst/>
              <a:cxnLst/>
              <a:rect l="gd17" t="gd18" r="gd19" b="gd20"/>
              <a:pathLst>
                <a:path w="52" h="135" extrusionOk="0">
                  <a:moveTo>
                    <a:pt x="gd1" y="gd2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267" name="Group 9"/>
          <p:cNvGrpSpPr/>
          <p:nvPr/>
        </p:nvGrpSpPr>
        <p:grpSpPr bwMode="auto">
          <a:xfrm>
            <a:off x="26987" y="0"/>
            <a:ext cx="2357437" cy="6853237"/>
            <a:chOff x="6627813" y="194833"/>
            <a:chExt cx="1952625" cy="5678918"/>
          </a:xfrm>
        </p:grpSpPr>
        <p:sp>
          <p:nvSpPr>
            <p:cNvPr id="11275" name="Freeform 27"/>
            <p:cNvSpPr>
              <a:spLocks noChangeShapeType="1"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gd0" fmla="val 65536"/>
                <a:gd name="gd1" fmla="val 7"/>
                <a:gd name="gd2" fmla="val 210"/>
                <a:gd name="gd3" fmla="val 26"/>
                <a:gd name="gd4" fmla="val 445"/>
                <a:gd name="gd5" fmla="val 57"/>
                <a:gd name="gd6" fmla="val 679"/>
                <a:gd name="gd7" fmla="val 101"/>
                <a:gd name="gd8" fmla="val 911"/>
                <a:gd name="gd9" fmla="val 103"/>
                <a:gd name="gd10" fmla="val 920"/>
                <a:gd name="gd11" fmla="val 99"/>
                <a:gd name="gd12" fmla="val 874"/>
                <a:gd name="gd13" fmla="val 99"/>
                <a:gd name="gd14" fmla="val 866"/>
                <a:gd name="gd15" fmla="val 63"/>
                <a:gd name="gd16" fmla="val 678"/>
                <a:gd name="gd17" fmla="val 30"/>
                <a:gd name="gd18" fmla="val 444"/>
                <a:gd name="gd19" fmla="val 9"/>
                <a:gd name="gd20" fmla="val 209"/>
                <a:gd name="gd21" fmla="val 3"/>
                <a:gd name="gd22" fmla="val 92"/>
                <a:gd name="gd23" fmla="val 1"/>
                <a:gd name="gd24" fmla="val 0"/>
                <a:gd name="gd25" fmla="val 0"/>
                <a:gd name="gd26" fmla="val 0"/>
                <a:gd name="gd27" fmla="val 1"/>
                <a:gd name="gd28" fmla="val 92"/>
                <a:gd name="gd29" fmla="val 7"/>
                <a:gd name="gd30" fmla="val 210"/>
                <a:gd name="gd31" fmla="*/ w 0 103"/>
                <a:gd name="gd32" fmla="*/ h 0 920"/>
                <a:gd name="gd33" fmla="*/ w 21600 103"/>
                <a:gd name="gd34" fmla="*/ h 21600 920"/>
              </a:gdLst>
              <a:ahLst/>
              <a:cxnLst/>
              <a:rect l="gd31" t="gd32" r="gd33" b="gd34"/>
              <a:pathLst>
                <a:path w="103" h="920" extrusionOk="0">
                  <a:moveTo>
                    <a:pt x="gd1" y="gd2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  <a:path w="103" h="92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1276" name="Freeform 28"/>
            <p:cNvSpPr>
              <a:spLocks noChangeShapeType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gd0" fmla="val 65536"/>
                <a:gd name="gd1" fmla="val 53"/>
                <a:gd name="gd2" fmla="val 229"/>
                <a:gd name="gd3" fmla="val 88"/>
                <a:gd name="gd4" fmla="val 330"/>
                <a:gd name="gd5" fmla="val 88"/>
                <a:gd name="gd6" fmla="val 308"/>
                <a:gd name="gd7" fmla="val 88"/>
                <a:gd name="gd8" fmla="val 304"/>
                <a:gd name="gd9" fmla="val 62"/>
                <a:gd name="gd10" fmla="val 226"/>
                <a:gd name="gd11" fmla="val 0"/>
                <a:gd name="gd12" fmla="val 0"/>
                <a:gd name="gd13" fmla="val 7"/>
                <a:gd name="gd14" fmla="val 63"/>
                <a:gd name="gd15" fmla="val 53"/>
                <a:gd name="gd16" fmla="val 229"/>
                <a:gd name="gd17" fmla="*/ w 0 88"/>
                <a:gd name="gd18" fmla="*/ h 0 330"/>
                <a:gd name="gd19" fmla="*/ w 21600 88"/>
                <a:gd name="gd20" fmla="*/ h 21600 330"/>
              </a:gdLst>
              <a:ahLst/>
              <a:cxnLst/>
              <a:rect l="gd17" t="gd18" r="gd19" b="gd20"/>
              <a:pathLst>
                <a:path w="88" h="330" extrusionOk="0">
                  <a:moveTo>
                    <a:pt x="gd1" y="gd2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  <a:path w="88" h="33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1277" name="Freeform 29"/>
            <p:cNvSpPr>
              <a:spLocks noChangeShapeType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gd0" fmla="val 65536"/>
                <a:gd name="gd1" fmla="val 6"/>
                <a:gd name="gd2" fmla="val 15"/>
                <a:gd name="gd3" fmla="val 0"/>
                <a:gd name="gd4" fmla="val 0"/>
                <a:gd name="gd5" fmla="val 1"/>
                <a:gd name="gd6" fmla="val 29"/>
                <a:gd name="gd7" fmla="val 42"/>
                <a:gd name="gd8" fmla="val 127"/>
                <a:gd name="gd9" fmla="val 80"/>
                <a:gd name="gd10" fmla="val 207"/>
                <a:gd name="gd11" fmla="val 90"/>
                <a:gd name="gd12" fmla="val 207"/>
                <a:gd name="gd13" fmla="val 50"/>
                <a:gd name="gd14" fmla="val 123"/>
                <a:gd name="gd15" fmla="val 6"/>
                <a:gd name="gd16" fmla="val 15"/>
                <a:gd name="gd17" fmla="*/ w 0 90"/>
                <a:gd name="gd18" fmla="*/ h 0 207"/>
                <a:gd name="gd19" fmla="*/ w 21600 90"/>
                <a:gd name="gd20" fmla="*/ h 21600 207"/>
              </a:gdLst>
              <a:ahLst/>
              <a:cxnLst/>
              <a:rect l="gd17" t="gd18" r="gd19" b="gd20"/>
              <a:pathLst>
                <a:path w="90" h="207" extrusionOk="0">
                  <a:moveTo>
                    <a:pt x="gd1" y="gd2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  <a:path w="90" h="2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1278" name="Freeform 30"/>
            <p:cNvSpPr>
              <a:spLocks noChangeShapeType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gd0" fmla="val 65536"/>
                <a:gd name="gd1" fmla="val 101"/>
                <a:gd name="gd2" fmla="val 409"/>
                <a:gd name="gd3" fmla="val 78"/>
                <a:gd name="gd4" fmla="val 344"/>
                <a:gd name="gd5" fmla="val 29"/>
                <a:gd name="gd6" fmla="val 151"/>
                <a:gd name="gd7" fmla="val 13"/>
                <a:gd name="gd8" fmla="val 53"/>
                <a:gd name="gd9" fmla="val 0"/>
                <a:gd name="gd10" fmla="val 0"/>
                <a:gd name="gd11" fmla="val 21"/>
                <a:gd name="gd12" fmla="val 152"/>
                <a:gd name="gd13" fmla="val 69"/>
                <a:gd name="gd14" fmla="val 347"/>
                <a:gd name="gd15" fmla="val 103"/>
                <a:gd name="gd16" fmla="val 441"/>
                <a:gd name="gd17" fmla="val 115"/>
                <a:gd name="gd18" fmla="val 467"/>
                <a:gd name="gd19" fmla="val 112"/>
                <a:gd name="gd20" fmla="val 458"/>
                <a:gd name="gd21" fmla="val 101"/>
                <a:gd name="gd22" fmla="val 409"/>
                <a:gd name="gd23" fmla="*/ w 0 115"/>
                <a:gd name="gd24" fmla="*/ h 0 467"/>
                <a:gd name="gd25" fmla="*/ w 21600 115"/>
                <a:gd name="gd26" fmla="*/ h 21600 467"/>
              </a:gdLst>
              <a:ahLst/>
              <a:cxnLst/>
              <a:rect l="gd23" t="gd24" r="gd25" b="gd26"/>
              <a:pathLst>
                <a:path w="115" h="467" extrusionOk="0">
                  <a:moveTo>
                    <a:pt x="gd1" y="gd2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  <a:path w="115" h="46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1279" name="Freeform 31"/>
            <p:cNvSpPr>
              <a:spLocks noChangeShapeType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gd0" fmla="val 65536"/>
                <a:gd name="gd1" fmla="val 17"/>
                <a:gd name="gd2" fmla="val 633"/>
                <a:gd name="gd3" fmla="val 13"/>
                <a:gd name="gd4" fmla="val 597"/>
                <a:gd name="gd5" fmla="val 5"/>
                <a:gd name="gd6" fmla="val 398"/>
                <a:gd name="gd7" fmla="val 13"/>
                <a:gd name="gd8" fmla="val 198"/>
                <a:gd name="gd9" fmla="val 22"/>
                <a:gd name="gd10" fmla="val 99"/>
                <a:gd name="gd11" fmla="val 36"/>
                <a:gd name="gd12" fmla="val 0"/>
                <a:gd name="gd13" fmla="val 35"/>
                <a:gd name="gd14" fmla="val 0"/>
                <a:gd name="gd15" fmla="val 20"/>
                <a:gd name="gd16" fmla="val 99"/>
                <a:gd name="gd17" fmla="val 10"/>
                <a:gd name="gd18" fmla="val 198"/>
                <a:gd name="gd19" fmla="val 1"/>
                <a:gd name="gd20" fmla="val 398"/>
                <a:gd name="gd21" fmla="val 7"/>
                <a:gd name="gd22" fmla="val 589"/>
                <a:gd name="gd23" fmla="val 16"/>
                <a:gd name="gd24" fmla="val 632"/>
                <a:gd name="gd25" fmla="val 17"/>
                <a:gd name="gd26" fmla="val 633"/>
                <a:gd name="gd27" fmla="*/ w 0 36"/>
                <a:gd name="gd28" fmla="*/ h 0 633"/>
                <a:gd name="gd29" fmla="*/ w 21600 36"/>
                <a:gd name="gd30" fmla="*/ h 21600 633"/>
              </a:gdLst>
              <a:ahLst/>
              <a:cxnLst/>
              <a:rect l="gd27" t="gd28" r="gd29" b="gd30"/>
              <a:pathLst>
                <a:path w="36" h="633" extrusionOk="0">
                  <a:moveTo>
                    <a:pt x="gd1" y="gd2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  <a:path w="36" h="63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1280" name="Freeform 32"/>
            <p:cNvSpPr>
              <a:spLocks noChangeShapeType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gd0" fmla="val 65536"/>
                <a:gd name="gd1" fmla="val 22"/>
                <a:gd name="gd2" fmla="val 59"/>
                <a:gd name="gd3" fmla="val 28"/>
                <a:gd name="gd4" fmla="val 59"/>
                <a:gd name="gd5" fmla="val 0"/>
                <a:gd name="gd6" fmla="val 0"/>
                <a:gd name="gd7" fmla="val 22"/>
                <a:gd name="gd8" fmla="val 59"/>
                <a:gd name="gd9" fmla="*/ w 0 28"/>
                <a:gd name="gd10" fmla="*/ h 0 59"/>
                <a:gd name="gd11" fmla="*/ w 21600 28"/>
                <a:gd name="gd12" fmla="*/ h 21600 59"/>
              </a:gdLst>
              <a:ahLst/>
              <a:cxnLst/>
              <a:rect l="gd9" t="gd10" r="gd11" b="gd12"/>
              <a:pathLst>
                <a:path w="28" h="59" extrusionOk="0">
                  <a:moveTo>
                    <a:pt x="gd1" y="gd2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  <a:path w="28" h="59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1281" name="Freeform 33"/>
            <p:cNvSpPr>
              <a:spLocks noChangeShapeType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gd0" fmla="val 65536"/>
                <a:gd name="gd1" fmla="val 4"/>
                <a:gd name="gd2" fmla="val 54"/>
                <a:gd name="gd3" fmla="val 17"/>
                <a:gd name="gd4" fmla="val 107"/>
                <a:gd name="gd5" fmla="val 10"/>
                <a:gd name="gd6" fmla="val 44"/>
                <a:gd name="gd7" fmla="val 9"/>
                <a:gd name="gd8" fmla="val 43"/>
                <a:gd name="gd9" fmla="val 0"/>
                <a:gd name="gd10" fmla="val 0"/>
                <a:gd name="gd11" fmla="val 0"/>
                <a:gd name="gd12" fmla="val 8"/>
                <a:gd name="gd13" fmla="val 4"/>
                <a:gd name="gd14" fmla="val 54"/>
                <a:gd name="gd15" fmla="*/ w 0 17"/>
                <a:gd name="gd16" fmla="*/ h 0 107"/>
                <a:gd name="gd17" fmla="*/ w 21600 17"/>
                <a:gd name="gd18" fmla="*/ h 21600 107"/>
              </a:gdLst>
              <a:ahLst/>
              <a:cxnLst/>
              <a:rect l="gd15" t="gd16" r="gd17" b="gd18"/>
              <a:pathLst>
                <a:path w="17" h="107" extrusionOk="0">
                  <a:moveTo>
                    <a:pt x="gd1" y="gd2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  <a:path w="17" h="1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1282" name="Freeform 34"/>
            <p:cNvSpPr>
              <a:spLocks noChangeShapeType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gd0" fmla="val 65536"/>
                <a:gd name="gd1" fmla="val 8"/>
                <a:gd name="gd2" fmla="val 553"/>
                <a:gd name="gd3" fmla="val 35"/>
                <a:gd name="gd4" fmla="val 397"/>
                <a:gd name="gd5" fmla="val 99"/>
                <a:gd name="gd6" fmla="val 252"/>
                <a:gd name="gd7" fmla="val 187"/>
                <a:gd name="gd8" fmla="val 119"/>
                <a:gd name="gd9" fmla="val 238"/>
                <a:gd name="gd10" fmla="val 58"/>
                <a:gd name="gd11" fmla="val 265"/>
                <a:gd name="gd12" fmla="val 28"/>
                <a:gd name="gd13" fmla="val 294"/>
                <a:gd name="gd14" fmla="val 0"/>
                <a:gd name="gd15" fmla="val 293"/>
                <a:gd name="gd16" fmla="val 0"/>
                <a:gd name="gd17" fmla="val 264"/>
                <a:gd name="gd18" fmla="val 27"/>
                <a:gd name="gd19" fmla="val 237"/>
                <a:gd name="gd20" fmla="val 56"/>
                <a:gd name="gd21" fmla="val 185"/>
                <a:gd name="gd22" fmla="val 117"/>
                <a:gd name="gd23" fmla="val 95"/>
                <a:gd name="gd24" fmla="val 249"/>
                <a:gd name="gd25" fmla="val 30"/>
                <a:gd name="gd26" fmla="val 396"/>
                <a:gd name="gd27" fmla="val 0"/>
                <a:gd name="gd28" fmla="val 549"/>
                <a:gd name="gd29" fmla="val 7"/>
                <a:gd name="gd30" fmla="val 568"/>
                <a:gd name="gd31" fmla="val 8"/>
                <a:gd name="gd32" fmla="val 553"/>
                <a:gd name="gd33" fmla="*/ w 0 294"/>
                <a:gd name="gd34" fmla="*/ h 0 568"/>
                <a:gd name="gd35" fmla="*/ w 21600 294"/>
                <a:gd name="gd36" fmla="*/ h 21600 568"/>
              </a:gdLst>
              <a:ahLst/>
              <a:cxnLst/>
              <a:rect l="gd33" t="gd34" r="gd35" b="gd36"/>
              <a:pathLst>
                <a:path w="294" h="568" extrusionOk="0">
                  <a:moveTo>
                    <a:pt x="gd1" y="gd2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  <a:path w="294" h="56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1283" name="Freeform 35"/>
            <p:cNvSpPr>
              <a:spLocks noChangeShapeType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19"/>
                <a:gd name="gd4" fmla="val 53"/>
                <a:gd name="gd5" fmla="val 25"/>
                <a:gd name="gd6" fmla="val 53"/>
                <a:gd name="gd7" fmla="val 0"/>
                <a:gd name="gd8" fmla="val 0"/>
                <a:gd name="gd9" fmla="*/ w 0 25"/>
                <a:gd name="gd10" fmla="*/ h 0 53"/>
                <a:gd name="gd11" fmla="*/ w 21600 25"/>
                <a:gd name="gd12" fmla="*/ h 21600 53"/>
              </a:gdLst>
              <a:ahLst/>
              <a:cxnLst/>
              <a:rect l="gd9" t="gd10" r="gd11" b="gd12"/>
              <a:pathLst>
                <a:path w="25" h="53" extrusionOk="0">
                  <a:moveTo>
                    <a:pt x="gd1" y="gd2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  <a:path w="25" h="5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1284" name="Freeform 36"/>
            <p:cNvSpPr>
              <a:spLocks noChangeShapeType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7"/>
                <a:gd name="gd4" fmla="val 89"/>
                <a:gd name="gd5" fmla="val 18"/>
                <a:gd name="gd6" fmla="val 117"/>
                <a:gd name="gd7" fmla="val 29"/>
                <a:gd name="gd8" fmla="val 141"/>
                <a:gd name="gd9" fmla="val 27"/>
                <a:gd name="gd10" fmla="val 135"/>
                <a:gd name="gd11" fmla="val 8"/>
                <a:gd name="gd12" fmla="val 22"/>
                <a:gd name="gd13" fmla="val 4"/>
                <a:gd name="gd14" fmla="val 11"/>
                <a:gd name="gd15" fmla="val 0"/>
                <a:gd name="gd16" fmla="val 0"/>
                <a:gd name="gd17" fmla="*/ w 0 29"/>
                <a:gd name="gd18" fmla="*/ h 0 141"/>
                <a:gd name="gd19" fmla="*/ w 21600 29"/>
                <a:gd name="gd20" fmla="*/ h 21600 141"/>
              </a:gdLst>
              <a:ahLst/>
              <a:cxnLst/>
              <a:rect l="gd17" t="gd18" r="gd19" b="gd20"/>
              <a:pathLst>
                <a:path w="29" h="141" extrusionOk="0">
                  <a:moveTo>
                    <a:pt x="gd1" y="gd2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  <a:path w="29" h="14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1285" name="Freeform 37"/>
            <p:cNvSpPr>
              <a:spLocks noChangeShapeType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gd0" fmla="val 65536"/>
                <a:gd name="gd1" fmla="val 0"/>
                <a:gd name="gd2" fmla="val 26"/>
                <a:gd name="gd3" fmla="val 4"/>
                <a:gd name="gd4" fmla="val 37"/>
                <a:gd name="gd5" fmla="val 8"/>
                <a:gd name="gd6" fmla="val 48"/>
                <a:gd name="gd7" fmla="val 7"/>
                <a:gd name="gd8" fmla="val 19"/>
                <a:gd name="gd9" fmla="val 0"/>
                <a:gd name="gd10" fmla="val 0"/>
                <a:gd name="gd11" fmla="val 0"/>
                <a:gd name="gd12" fmla="val 4"/>
                <a:gd name="gd13" fmla="val 0"/>
                <a:gd name="gd14" fmla="val 26"/>
                <a:gd name="gd15" fmla="*/ w 0 8"/>
                <a:gd name="gd16" fmla="*/ h 0 48"/>
                <a:gd name="gd17" fmla="*/ w 21600 8"/>
                <a:gd name="gd18" fmla="*/ h 21600 48"/>
              </a:gdLst>
              <a:ahLst/>
              <a:cxnLst/>
              <a:rect l="gd15" t="gd16" r="gd17" b="gd18"/>
              <a:pathLst>
                <a:path w="8" h="48" extrusionOk="0">
                  <a:moveTo>
                    <a:pt x="gd1" y="gd2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  <a:path w="8" h="4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1286" name="Freeform 38"/>
            <p:cNvSpPr>
              <a:spLocks noChangeShapeType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gd0" fmla="val 65536"/>
                <a:gd name="gd1" fmla="val 11"/>
                <a:gd name="gd2" fmla="val 28"/>
                <a:gd name="gd3" fmla="val 0"/>
                <a:gd name="gd4" fmla="val 0"/>
                <a:gd name="gd5" fmla="val 11"/>
                <a:gd name="gd6" fmla="val 49"/>
                <a:gd name="gd7" fmla="val 14"/>
                <a:gd name="gd8" fmla="val 58"/>
                <a:gd name="gd9" fmla="val 39"/>
                <a:gd name="gd10" fmla="val 111"/>
                <a:gd name="gd11" fmla="val 44"/>
                <a:gd name="gd12" fmla="val 111"/>
                <a:gd name="gd13" fmla="val 22"/>
                <a:gd name="gd14" fmla="val 52"/>
                <a:gd name="gd15" fmla="val 11"/>
                <a:gd name="gd16" fmla="val 28"/>
                <a:gd name="gd17" fmla="*/ w 0 44"/>
                <a:gd name="gd18" fmla="*/ h 0 111"/>
                <a:gd name="gd19" fmla="*/ w 21600 44"/>
                <a:gd name="gd20" fmla="*/ h 21600 111"/>
              </a:gdLst>
              <a:ahLst/>
              <a:cxnLst/>
              <a:rect l="gd17" t="gd18" r="gd19" b="gd20"/>
              <a:pathLst>
                <a:path w="44" h="111" extrusionOk="0">
                  <a:moveTo>
                    <a:pt x="gd1" y="gd2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  <a:path w="44" h="11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1268" name="Rectangle 6"/>
          <p:cNvSpPr>
            <a:spLocks noGrp="1" noChangeShapeType="1"/>
          </p:cNvSpPr>
          <p:nvPr/>
        </p:nvSpPr>
        <p:spPr bwMode="auto"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1269" name="Freeform 11"/>
          <p:cNvSpPr>
            <a:spLocks noGrp="1" noChangeShapeType="1"/>
          </p:cNvSpPr>
          <p:nvPr/>
        </p:nvSpPr>
        <p:spPr bwMode="auto">
          <a:xfrm flipV="1">
            <a:off x="-4762" y="3178175"/>
            <a:ext cx="1589087" cy="508000"/>
          </a:xfrm>
          <a:custGeom>
            <a:avLst/>
            <a:gdLst>
              <a:gd name="gd0" fmla="val 65536"/>
              <a:gd name="gd1" fmla="val 9248"/>
              <a:gd name="gd2" fmla="val 4701"/>
              <a:gd name="gd3" fmla="val 7915"/>
              <a:gd name="gd4" fmla="val 188"/>
              <a:gd name="gd5" fmla="val 7886"/>
              <a:gd name="gd6" fmla="val 94"/>
              <a:gd name="gd7" fmla="val 7803"/>
              <a:gd name="gd8" fmla="val 0"/>
              <a:gd name="gd9" fmla="val 7275"/>
              <a:gd name="gd10" fmla="val 0"/>
              <a:gd name="gd11" fmla="val 0"/>
              <a:gd name="gd12" fmla="val 70"/>
              <a:gd name="gd13" fmla="val 25"/>
              <a:gd name="gd14" fmla="val 10000"/>
              <a:gd name="gd15" fmla="val 7275"/>
              <a:gd name="gd16" fmla="val 9966"/>
              <a:gd name="gd17" fmla="val 7803"/>
              <a:gd name="gd18" fmla="val 9966"/>
              <a:gd name="gd19" fmla="val 7886"/>
              <a:gd name="gd20" fmla="val 9872"/>
              <a:gd name="gd21" fmla="val 7915"/>
              <a:gd name="gd22" fmla="val 9778"/>
              <a:gd name="gd23" fmla="val 9248"/>
              <a:gd name="gd24" fmla="val 5265"/>
              <a:gd name="gd25" fmla="val 9248"/>
              <a:gd name="gd26" fmla="val 4701"/>
              <a:gd name="gd27" fmla="*/ w 0 9248"/>
              <a:gd name="gd28" fmla="*/ h 0 10000"/>
              <a:gd name="gd29" fmla="*/ w 21600 9248"/>
              <a:gd name="gd30" fmla="*/ h 21600 10000"/>
            </a:gdLst>
            <a:ahLst/>
            <a:cxnLst/>
            <a:rect l="gd27" t="gd28" r="gd29" b="gd30"/>
            <a:pathLst>
              <a:path w="9248" h="10000" extrusionOk="0">
                <a:moveTo>
                  <a:pt x="gd1" y="gd2"/>
                </a:moveTo>
                <a:lnTo>
                  <a:pt x="gd3" y="gd4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gd9" y="gd10"/>
                </a:lnTo>
                <a:lnTo>
                  <a:pt x="gd11" y="gd12"/>
                </a:lnTo>
                <a:cubicBezTo>
                  <a:pt x="8" y="3380"/>
                  <a:pt x="17" y="6690"/>
                  <a:pt x="25" y="10000"/>
                </a:cubicBezTo>
                <a:lnTo>
                  <a:pt x="gd15" y="gd16"/>
                </a:lnTo>
                <a:lnTo>
                  <a:pt x="gd17" y="gd18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gd23" y="gd24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 extrusionOk="0"/>
            </a:pathLst>
          </a:custGeom>
          <a:solidFill>
            <a:schemeClr val="accent1"/>
          </a:solidFill>
        </p:spPr>
        <p:txBody>
          <a:bodyPr lIns="91440" tIns="45720" rIns="91440" bIns="45720" anchor="t"/>
          <a:lstStyle/>
          <a:p>
            <a:pPr>
              <a:defRPr/>
            </a:pPr>
            <a:endParaRPr/>
          </a:p>
        </p:txBody>
      </p:sp>
      <p:sp>
        <p:nvSpPr>
          <p:cNvPr id="11270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11271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2589212" y="2133600"/>
            <a:ext cx="8915400" cy="3886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Образец текста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Второй уровень</a:t>
            </a:r>
          </a:p>
          <a:p>
            <a:pPr marL="1143000" lvl="2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Третий уровень</a:t>
            </a:r>
          </a:p>
          <a:p>
            <a:pPr marL="1600200" lvl="3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Четвертый уровень</a:t>
            </a:r>
          </a:p>
          <a:p>
            <a:pPr marL="2057400" lvl="4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Пятый уровень</a:t>
            </a:r>
          </a:p>
        </p:txBody>
      </p:sp>
      <p:sp>
        <p:nvSpPr>
          <p:cNvPr id="11272" name="Date Placeholder 3"/>
          <p:cNvSpPr>
            <a:spLocks noGrp="1" noChangeShapeType="1"/>
          </p:cNvSpPr>
          <p:nvPr>
            <p:ph type="dt" idx="2"/>
          </p:nvPr>
        </p:nvSpPr>
        <p:spPr bwMode="auto">
          <a:xfrm>
            <a:off x="10361612" y="6130925"/>
            <a:ext cx="1146175" cy="3698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r>
              <a:rPr sz="9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11273" name="Footer Placeholder 4"/>
          <p:cNvSpPr>
            <a:spLocks noGrp="1" noChangeShapeType="1"/>
          </p:cNvSpPr>
          <p:nvPr>
            <p:ph type="ftr" idx="3"/>
          </p:nvPr>
        </p:nvSpPr>
        <p:spPr bwMode="auto">
          <a:xfrm>
            <a:off x="2589212" y="6135687"/>
            <a:ext cx="76200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11274" name="Slide Number Placeholder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531812" y="3244850"/>
            <a:ext cx="779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2000">
                <a:solidFill>
                  <a:srgbClr val="FE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1_Легкий дым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2290" name="Group 22"/>
          <p:cNvGrpSpPr/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2313" name="Freeform 11"/>
            <p:cNvSpPr>
              <a:spLocks noChangeShapeType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gd0" fmla="val 65536"/>
                <a:gd name="gd1" fmla="val 22"/>
                <a:gd name="gd2" fmla="val 136"/>
                <a:gd name="gd3" fmla="val 17"/>
                <a:gd name="gd4" fmla="val 80"/>
                <a:gd name="gd5" fmla="val 0"/>
                <a:gd name="gd6" fmla="val 0"/>
                <a:gd name="gd7" fmla="val 0"/>
                <a:gd name="gd8" fmla="val 35"/>
                <a:gd name="gd9" fmla="val 20"/>
                <a:gd name="gd10" fmla="val 124"/>
                <a:gd name="gd11" fmla="val 22"/>
                <a:gd name="gd12" fmla="val 136"/>
                <a:gd name="gd13" fmla="*/ w 0 22"/>
                <a:gd name="gd14" fmla="*/ h 0 136"/>
                <a:gd name="gd15" fmla="*/ w 21600 22"/>
                <a:gd name="gd16" fmla="*/ h 21600 136"/>
              </a:gdLst>
              <a:ahLst/>
              <a:cxnLst/>
              <a:rect l="gd13" t="gd14" r="gd15" b="gd16"/>
              <a:pathLst>
                <a:path w="22" h="136" extrusionOk="0">
                  <a:moveTo>
                    <a:pt x="gd1" y="gd2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2314" name="Freeform 12"/>
            <p:cNvSpPr>
              <a:spLocks noChangeShapeType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gd0" fmla="val 65536"/>
                <a:gd name="gd1" fmla="val 86"/>
                <a:gd name="gd2" fmla="val 350"/>
                <a:gd name="gd3" fmla="val 139"/>
                <a:gd name="gd4" fmla="val 504"/>
                <a:gd name="gd5" fmla="val 140"/>
                <a:gd name="gd6" fmla="val 478"/>
                <a:gd name="gd7" fmla="val 95"/>
                <a:gd name="gd8" fmla="val 347"/>
                <a:gd name="gd9" fmla="val 0"/>
                <a:gd name="gd10" fmla="val 0"/>
                <a:gd name="gd11" fmla="val 6"/>
                <a:gd name="gd12" fmla="val 61"/>
                <a:gd name="gd13" fmla="val 86"/>
                <a:gd name="gd14" fmla="val 350"/>
                <a:gd name="gd15" fmla="*/ w 0 140"/>
                <a:gd name="gd16" fmla="*/ h 0 504"/>
                <a:gd name="gd17" fmla="*/ w 21600 140"/>
                <a:gd name="gd18" fmla="*/ h 21600 504"/>
              </a:gdLst>
              <a:ahLst/>
              <a:cxnLst/>
              <a:rect l="gd15" t="gd16" r="gd17" b="gd18"/>
              <a:pathLst>
                <a:path w="140" h="504" extrusionOk="0">
                  <a:moveTo>
                    <a:pt x="gd1" y="gd2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2315" name="Freeform 13"/>
            <p:cNvSpPr>
              <a:spLocks noChangeShapeType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gd0" fmla="val 65536"/>
                <a:gd name="gd1" fmla="val 8"/>
                <a:gd name="gd2" fmla="val 22"/>
                <a:gd name="gd3" fmla="val 0"/>
                <a:gd name="gd4" fmla="val 0"/>
                <a:gd name="gd5" fmla="val 0"/>
                <a:gd name="gd6" fmla="val 29"/>
                <a:gd name="gd7" fmla="val 68"/>
                <a:gd name="gd8" fmla="val 194"/>
                <a:gd name="gd9" fmla="val 123"/>
                <a:gd name="gd10" fmla="val 308"/>
                <a:gd name="gd11" fmla="val 132"/>
                <a:gd name="gd12" fmla="val 308"/>
                <a:gd name="gd13" fmla="val 77"/>
                <a:gd name="gd14" fmla="val 190"/>
                <a:gd name="gd15" fmla="val 8"/>
                <a:gd name="gd16" fmla="val 22"/>
                <a:gd name="gd17" fmla="*/ w 0 132"/>
                <a:gd name="gd18" fmla="*/ h 0 308"/>
                <a:gd name="gd19" fmla="*/ w 21600 132"/>
                <a:gd name="gd20" fmla="*/ h 21600 308"/>
              </a:gdLst>
              <a:ahLst/>
              <a:cxnLst/>
              <a:rect l="gd17" t="gd18" r="gd19" b="gd20"/>
              <a:pathLst>
                <a:path w="132" h="308" extrusionOk="0">
                  <a:moveTo>
                    <a:pt x="gd1" y="gd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2316" name="Freeform 14"/>
            <p:cNvSpPr>
              <a:spLocks noChangeShapeType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gd0" fmla="val 65536"/>
                <a:gd name="gd1" fmla="val 28"/>
                <a:gd name="gd2" fmla="val 79"/>
                <a:gd name="gd3" fmla="val 37"/>
                <a:gd name="gd4" fmla="val 79"/>
                <a:gd name="gd5" fmla="val 0"/>
                <a:gd name="gd6" fmla="val 0"/>
                <a:gd name="gd7" fmla="val 28"/>
                <a:gd name="gd8" fmla="val 79"/>
                <a:gd name="gd9" fmla="*/ w 0 37"/>
                <a:gd name="gd10" fmla="*/ h 0 79"/>
                <a:gd name="gd11" fmla="*/ w 21600 37"/>
                <a:gd name="gd12" fmla="*/ h 21600 79"/>
              </a:gdLst>
              <a:ahLst/>
              <a:cxnLst/>
              <a:rect l="gd9" t="gd10" r="gd11" b="gd12"/>
              <a:pathLst>
                <a:path w="37" h="79" extrusionOk="0">
                  <a:moveTo>
                    <a:pt x="gd1" y="gd2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2317" name="Freeform 15"/>
            <p:cNvSpPr>
              <a:spLocks noChangeShapeType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gd0" fmla="val 65536"/>
                <a:gd name="gd1" fmla="val 162"/>
                <a:gd name="gd2" fmla="val 660"/>
                <a:gd name="gd3" fmla="val 116"/>
                <a:gd name="gd4" fmla="val 534"/>
                <a:gd name="gd5" fmla="val 40"/>
                <a:gd name="gd6" fmla="val 236"/>
                <a:gd name="gd7" fmla="val 12"/>
                <a:gd name="gd8" fmla="val 51"/>
                <a:gd name="gd9" fmla="val 0"/>
                <a:gd name="gd10" fmla="val 0"/>
                <a:gd name="gd11" fmla="val 33"/>
                <a:gd name="gd12" fmla="val 237"/>
                <a:gd name="gd13" fmla="val 107"/>
                <a:gd name="gd14" fmla="val 537"/>
                <a:gd name="gd15" fmla="val 160"/>
                <a:gd name="gd16" fmla="val 681"/>
                <a:gd name="gd17" fmla="val 178"/>
                <a:gd name="gd18" fmla="val 722"/>
                <a:gd name="gd19" fmla="val 174"/>
                <a:gd name="gd20" fmla="val 708"/>
                <a:gd name="gd21" fmla="val 162"/>
                <a:gd name="gd22" fmla="val 660"/>
                <a:gd name="gd23" fmla="*/ w 0 178"/>
                <a:gd name="gd24" fmla="*/ h 0 722"/>
                <a:gd name="gd25" fmla="*/ w 21600 178"/>
                <a:gd name="gd26" fmla="*/ h 21600 722"/>
              </a:gdLst>
              <a:ahLst/>
              <a:cxnLst/>
              <a:rect l="gd23" t="gd24" r="gd25" b="gd26"/>
              <a:pathLst>
                <a:path w="178" h="722" extrusionOk="0">
                  <a:moveTo>
                    <a:pt x="gd1" y="gd2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2318" name="Freeform 16"/>
            <p:cNvSpPr>
              <a:spLocks noChangeShapeType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gd0" fmla="val 65536"/>
                <a:gd name="gd1" fmla="val 11"/>
                <a:gd name="gd2" fmla="val 577"/>
                <a:gd name="gd3" fmla="val 12"/>
                <a:gd name="gd4" fmla="val 589"/>
                <a:gd name="gd5" fmla="val 22"/>
                <a:gd name="gd6" fmla="val 632"/>
                <a:gd name="gd7" fmla="val 23"/>
                <a:gd name="gd8" fmla="val 635"/>
                <a:gd name="gd9" fmla="val 17"/>
                <a:gd name="gd10" fmla="val 576"/>
                <a:gd name="gd11" fmla="val 5"/>
                <a:gd name="gd12" fmla="val 269"/>
                <a:gd name="gd13" fmla="val 15"/>
                <a:gd name="gd14" fmla="val 0"/>
                <a:gd name="gd15" fmla="val 12"/>
                <a:gd name="gd16" fmla="val 0"/>
                <a:gd name="gd17" fmla="val 1"/>
                <a:gd name="gd18" fmla="val 269"/>
                <a:gd name="gd19" fmla="val 11"/>
                <a:gd name="gd20" fmla="val 577"/>
                <a:gd name="gd21" fmla="*/ w 0 23"/>
                <a:gd name="gd22" fmla="*/ h 0 635"/>
                <a:gd name="gd23" fmla="*/ w 21600 23"/>
                <a:gd name="gd24" fmla="*/ h 21600 635"/>
              </a:gdLst>
              <a:ahLst/>
              <a:cxnLst/>
              <a:rect l="gd21" t="gd22" r="gd23" b="gd24"/>
              <a:pathLst>
                <a:path w="23" h="635" extrusionOk="0">
                  <a:moveTo>
                    <a:pt x="gd1" y="gd2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2319" name="Freeform 17"/>
            <p:cNvSpPr>
              <a:spLocks noChangeShapeType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56"/>
                <a:gd name="gd5" fmla="val 17"/>
                <a:gd name="gd6" fmla="val 107"/>
                <a:gd name="gd7" fmla="val 11"/>
                <a:gd name="gd8" fmla="val 46"/>
                <a:gd name="gd9" fmla="val 10"/>
                <a:gd name="gd10" fmla="val 43"/>
                <a:gd name="gd11" fmla="val 0"/>
                <a:gd name="gd12" fmla="val 0"/>
                <a:gd name="gd13" fmla="*/ w 0 17"/>
                <a:gd name="gd14" fmla="*/ h 0 107"/>
                <a:gd name="gd15" fmla="*/ w 21600 17"/>
                <a:gd name="gd16" fmla="*/ h 21600 107"/>
              </a:gdLst>
              <a:ahLst/>
              <a:cxnLst/>
              <a:rect l="gd13" t="gd14" r="gd15" b="gd16"/>
              <a:pathLst>
                <a:path w="17" h="107" extrusionOk="0">
                  <a:moveTo>
                    <a:pt x="gd1" y="gd2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2320" name="Freeform 18"/>
            <p:cNvSpPr>
              <a:spLocks noChangeShapeType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93"/>
                <a:gd name="gd5" fmla="val 17"/>
                <a:gd name="gd6" fmla="val 166"/>
                <a:gd name="gd7" fmla="val 24"/>
                <a:gd name="gd8" fmla="val 184"/>
                <a:gd name="gd9" fmla="val 41"/>
                <a:gd name="gd10" fmla="val 222"/>
                <a:gd name="gd11" fmla="val 38"/>
                <a:gd name="gd12" fmla="val 212"/>
                <a:gd name="gd13" fmla="val 13"/>
                <a:gd name="gd14" fmla="val 92"/>
                <a:gd name="gd15" fmla="val 8"/>
                <a:gd name="gd16" fmla="val 22"/>
                <a:gd name="gd17" fmla="val 7"/>
                <a:gd name="gd18" fmla="val 18"/>
                <a:gd name="gd19" fmla="val 0"/>
                <a:gd name="gd20" fmla="val 0"/>
                <a:gd name="gd21" fmla="*/ w 0 41"/>
                <a:gd name="gd22" fmla="*/ h 0 222"/>
                <a:gd name="gd23" fmla="*/ w 21600 41"/>
                <a:gd name="gd24" fmla="*/ h 21600 222"/>
              </a:gdLst>
              <a:ahLst/>
              <a:cxnLst/>
              <a:rect l="gd21" t="gd22" r="gd23" b="gd24"/>
              <a:pathLst>
                <a:path w="41" h="222" extrusionOk="0">
                  <a:moveTo>
                    <a:pt x="gd1" y="gd2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2321" name="Freeform 19"/>
            <p:cNvSpPr>
              <a:spLocks noChangeShapeType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gd0" fmla="val 65536"/>
                <a:gd name="gd1" fmla="val 7"/>
                <a:gd name="gd2" fmla="val 854"/>
                <a:gd name="gd3" fmla="val 50"/>
                <a:gd name="gd4" fmla="val 613"/>
                <a:gd name="gd5" fmla="val 149"/>
                <a:gd name="gd6" fmla="val 388"/>
                <a:gd name="gd7" fmla="val 285"/>
                <a:gd name="gd8" fmla="val 183"/>
                <a:gd name="gd9" fmla="val 364"/>
                <a:gd name="gd10" fmla="val 89"/>
                <a:gd name="gd11" fmla="val 406"/>
                <a:gd name="gd12" fmla="val 44"/>
                <a:gd name="gd13" fmla="val 450"/>
                <a:gd name="gd14" fmla="val 1"/>
                <a:gd name="gd15" fmla="val 450"/>
                <a:gd name="gd16" fmla="val 0"/>
                <a:gd name="gd17" fmla="val 405"/>
                <a:gd name="gd18" fmla="val 43"/>
                <a:gd name="gd19" fmla="val 363"/>
                <a:gd name="gd20" fmla="val 88"/>
                <a:gd name="gd21" fmla="val 283"/>
                <a:gd name="gd22" fmla="val 181"/>
                <a:gd name="gd23" fmla="val 145"/>
                <a:gd name="gd24" fmla="val 386"/>
                <a:gd name="gd25" fmla="val 45"/>
                <a:gd name="gd26" fmla="val 611"/>
                <a:gd name="gd27" fmla="val 0"/>
                <a:gd name="gd28" fmla="val 854"/>
                <a:gd name="gd29" fmla="val 0"/>
                <a:gd name="gd30" fmla="val 859"/>
                <a:gd name="gd31" fmla="val 7"/>
                <a:gd name="gd32" fmla="val 878"/>
                <a:gd name="gd33" fmla="val 7"/>
                <a:gd name="gd34" fmla="val 854"/>
                <a:gd name="gd35" fmla="*/ w 0 450"/>
                <a:gd name="gd36" fmla="*/ h 0 878"/>
                <a:gd name="gd37" fmla="*/ w 21600 450"/>
                <a:gd name="gd38" fmla="*/ h 21600 878"/>
              </a:gdLst>
              <a:ahLst/>
              <a:cxnLst/>
              <a:rect l="gd35" t="gd36" r="gd37" b="gd38"/>
              <a:pathLst>
                <a:path w="450" h="878" extrusionOk="0">
                  <a:moveTo>
                    <a:pt x="gd1" y="gd2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2322" name="Freeform 20"/>
            <p:cNvSpPr>
              <a:spLocks noChangeShapeType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26"/>
                <a:gd name="gd4" fmla="val 73"/>
                <a:gd name="gd5" fmla="val 35"/>
                <a:gd name="gd6" fmla="val 73"/>
                <a:gd name="gd7" fmla="val 0"/>
                <a:gd name="gd8" fmla="val 0"/>
                <a:gd name="gd9" fmla="*/ w 0 35"/>
                <a:gd name="gd10" fmla="*/ h 0 73"/>
                <a:gd name="gd11" fmla="*/ w 21600 35"/>
                <a:gd name="gd12" fmla="*/ h 21600 73"/>
              </a:gdLst>
              <a:ahLst/>
              <a:cxnLst/>
              <a:rect l="gd9" t="gd10" r="gd11" b="gd12"/>
              <a:pathLst>
                <a:path w="35" h="73" extrusionOk="0">
                  <a:moveTo>
                    <a:pt x="gd1" y="gd2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2323" name="Freeform 21"/>
            <p:cNvSpPr>
              <a:spLocks noChangeShapeType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gd0" fmla="val 65536"/>
                <a:gd name="gd1" fmla="val 7"/>
                <a:gd name="gd2" fmla="val 44"/>
                <a:gd name="gd3" fmla="val 8"/>
                <a:gd name="gd4" fmla="val 48"/>
                <a:gd name="gd5" fmla="val 8"/>
                <a:gd name="gd6" fmla="val 19"/>
                <a:gd name="gd7" fmla="val 1"/>
                <a:gd name="gd8" fmla="val 0"/>
                <a:gd name="gd9" fmla="val 0"/>
                <a:gd name="gd10" fmla="val 26"/>
                <a:gd name="gd11" fmla="val 7"/>
                <a:gd name="gd12" fmla="val 44"/>
                <a:gd name="gd13" fmla="*/ w 0 8"/>
                <a:gd name="gd14" fmla="*/ h 0 48"/>
                <a:gd name="gd15" fmla="*/ w 21600 8"/>
                <a:gd name="gd16" fmla="*/ h 21600 48"/>
              </a:gdLst>
              <a:ahLst/>
              <a:cxnLst/>
              <a:rect l="gd13" t="gd14" r="gd15" b="gd16"/>
              <a:pathLst>
                <a:path w="8" h="48" extrusionOk="0">
                  <a:moveTo>
                    <a:pt x="gd1" y="gd2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2324" name="Freeform 22"/>
            <p:cNvSpPr>
              <a:spLocks noChangeShapeType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gd0" fmla="val 65536"/>
                <a:gd name="gd1" fmla="val 7"/>
                <a:gd name="gd2" fmla="val 18"/>
                <a:gd name="gd3" fmla="val 0"/>
                <a:gd name="gd4" fmla="val 0"/>
                <a:gd name="gd5" fmla="val 12"/>
                <a:gd name="gd6" fmla="val 48"/>
                <a:gd name="gd7" fmla="val 16"/>
                <a:gd name="gd8" fmla="val 62"/>
                <a:gd name="gd9" fmla="val 51"/>
                <a:gd name="gd10" fmla="val 135"/>
                <a:gd name="gd11" fmla="val 52"/>
                <a:gd name="gd12" fmla="val 135"/>
                <a:gd name="gd13" fmla="val 24"/>
                <a:gd name="gd14" fmla="val 56"/>
                <a:gd name="gd15" fmla="val 7"/>
                <a:gd name="gd16" fmla="val 18"/>
                <a:gd name="gd17" fmla="*/ w 0 52"/>
                <a:gd name="gd18" fmla="*/ h 0 135"/>
                <a:gd name="gd19" fmla="*/ w 21600 52"/>
                <a:gd name="gd20" fmla="*/ h 21600 135"/>
              </a:gdLst>
              <a:ahLst/>
              <a:cxnLst/>
              <a:rect l="gd17" t="gd18" r="gd19" b="gd20"/>
              <a:pathLst>
                <a:path w="52" h="135" extrusionOk="0">
                  <a:moveTo>
                    <a:pt x="gd1" y="gd2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2291" name="Group 9"/>
          <p:cNvGrpSpPr/>
          <p:nvPr/>
        </p:nvGrpSpPr>
        <p:grpSpPr bwMode="auto">
          <a:xfrm>
            <a:off x="26987" y="0"/>
            <a:ext cx="2357437" cy="6853237"/>
            <a:chOff x="6627813" y="194833"/>
            <a:chExt cx="1952625" cy="5678918"/>
          </a:xfrm>
        </p:grpSpPr>
        <p:sp>
          <p:nvSpPr>
            <p:cNvPr id="12301" name="Freeform 27"/>
            <p:cNvSpPr>
              <a:spLocks noChangeShapeType="1"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gd0" fmla="val 65536"/>
                <a:gd name="gd1" fmla="val 7"/>
                <a:gd name="gd2" fmla="val 210"/>
                <a:gd name="gd3" fmla="val 26"/>
                <a:gd name="gd4" fmla="val 445"/>
                <a:gd name="gd5" fmla="val 57"/>
                <a:gd name="gd6" fmla="val 679"/>
                <a:gd name="gd7" fmla="val 101"/>
                <a:gd name="gd8" fmla="val 911"/>
                <a:gd name="gd9" fmla="val 103"/>
                <a:gd name="gd10" fmla="val 920"/>
                <a:gd name="gd11" fmla="val 99"/>
                <a:gd name="gd12" fmla="val 874"/>
                <a:gd name="gd13" fmla="val 99"/>
                <a:gd name="gd14" fmla="val 866"/>
                <a:gd name="gd15" fmla="val 63"/>
                <a:gd name="gd16" fmla="val 678"/>
                <a:gd name="gd17" fmla="val 30"/>
                <a:gd name="gd18" fmla="val 444"/>
                <a:gd name="gd19" fmla="val 9"/>
                <a:gd name="gd20" fmla="val 209"/>
                <a:gd name="gd21" fmla="val 3"/>
                <a:gd name="gd22" fmla="val 92"/>
                <a:gd name="gd23" fmla="val 1"/>
                <a:gd name="gd24" fmla="val 0"/>
                <a:gd name="gd25" fmla="val 0"/>
                <a:gd name="gd26" fmla="val 0"/>
                <a:gd name="gd27" fmla="val 1"/>
                <a:gd name="gd28" fmla="val 92"/>
                <a:gd name="gd29" fmla="val 7"/>
                <a:gd name="gd30" fmla="val 210"/>
                <a:gd name="gd31" fmla="*/ w 0 103"/>
                <a:gd name="gd32" fmla="*/ h 0 920"/>
                <a:gd name="gd33" fmla="*/ w 21600 103"/>
                <a:gd name="gd34" fmla="*/ h 21600 920"/>
              </a:gdLst>
              <a:ahLst/>
              <a:cxnLst/>
              <a:rect l="gd31" t="gd32" r="gd33" b="gd34"/>
              <a:pathLst>
                <a:path w="103" h="920" extrusionOk="0">
                  <a:moveTo>
                    <a:pt x="gd1" y="gd2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  <a:path w="103" h="92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2302" name="Freeform 28"/>
            <p:cNvSpPr>
              <a:spLocks noChangeShapeType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gd0" fmla="val 65536"/>
                <a:gd name="gd1" fmla="val 53"/>
                <a:gd name="gd2" fmla="val 229"/>
                <a:gd name="gd3" fmla="val 88"/>
                <a:gd name="gd4" fmla="val 330"/>
                <a:gd name="gd5" fmla="val 88"/>
                <a:gd name="gd6" fmla="val 308"/>
                <a:gd name="gd7" fmla="val 88"/>
                <a:gd name="gd8" fmla="val 304"/>
                <a:gd name="gd9" fmla="val 62"/>
                <a:gd name="gd10" fmla="val 226"/>
                <a:gd name="gd11" fmla="val 0"/>
                <a:gd name="gd12" fmla="val 0"/>
                <a:gd name="gd13" fmla="val 7"/>
                <a:gd name="gd14" fmla="val 63"/>
                <a:gd name="gd15" fmla="val 53"/>
                <a:gd name="gd16" fmla="val 229"/>
                <a:gd name="gd17" fmla="*/ w 0 88"/>
                <a:gd name="gd18" fmla="*/ h 0 330"/>
                <a:gd name="gd19" fmla="*/ w 21600 88"/>
                <a:gd name="gd20" fmla="*/ h 21600 330"/>
              </a:gdLst>
              <a:ahLst/>
              <a:cxnLst/>
              <a:rect l="gd17" t="gd18" r="gd19" b="gd20"/>
              <a:pathLst>
                <a:path w="88" h="330" extrusionOk="0">
                  <a:moveTo>
                    <a:pt x="gd1" y="gd2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  <a:path w="88" h="33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2303" name="Freeform 29"/>
            <p:cNvSpPr>
              <a:spLocks noChangeShapeType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gd0" fmla="val 65536"/>
                <a:gd name="gd1" fmla="val 6"/>
                <a:gd name="gd2" fmla="val 15"/>
                <a:gd name="gd3" fmla="val 0"/>
                <a:gd name="gd4" fmla="val 0"/>
                <a:gd name="gd5" fmla="val 1"/>
                <a:gd name="gd6" fmla="val 29"/>
                <a:gd name="gd7" fmla="val 42"/>
                <a:gd name="gd8" fmla="val 127"/>
                <a:gd name="gd9" fmla="val 80"/>
                <a:gd name="gd10" fmla="val 207"/>
                <a:gd name="gd11" fmla="val 90"/>
                <a:gd name="gd12" fmla="val 207"/>
                <a:gd name="gd13" fmla="val 50"/>
                <a:gd name="gd14" fmla="val 123"/>
                <a:gd name="gd15" fmla="val 6"/>
                <a:gd name="gd16" fmla="val 15"/>
                <a:gd name="gd17" fmla="*/ w 0 90"/>
                <a:gd name="gd18" fmla="*/ h 0 207"/>
                <a:gd name="gd19" fmla="*/ w 21600 90"/>
                <a:gd name="gd20" fmla="*/ h 21600 207"/>
              </a:gdLst>
              <a:ahLst/>
              <a:cxnLst/>
              <a:rect l="gd17" t="gd18" r="gd19" b="gd20"/>
              <a:pathLst>
                <a:path w="90" h="207" extrusionOk="0">
                  <a:moveTo>
                    <a:pt x="gd1" y="gd2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  <a:path w="90" h="2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2304" name="Freeform 30"/>
            <p:cNvSpPr>
              <a:spLocks noChangeShapeType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gd0" fmla="val 65536"/>
                <a:gd name="gd1" fmla="val 101"/>
                <a:gd name="gd2" fmla="val 409"/>
                <a:gd name="gd3" fmla="val 78"/>
                <a:gd name="gd4" fmla="val 344"/>
                <a:gd name="gd5" fmla="val 29"/>
                <a:gd name="gd6" fmla="val 151"/>
                <a:gd name="gd7" fmla="val 13"/>
                <a:gd name="gd8" fmla="val 53"/>
                <a:gd name="gd9" fmla="val 0"/>
                <a:gd name="gd10" fmla="val 0"/>
                <a:gd name="gd11" fmla="val 21"/>
                <a:gd name="gd12" fmla="val 152"/>
                <a:gd name="gd13" fmla="val 69"/>
                <a:gd name="gd14" fmla="val 347"/>
                <a:gd name="gd15" fmla="val 103"/>
                <a:gd name="gd16" fmla="val 441"/>
                <a:gd name="gd17" fmla="val 115"/>
                <a:gd name="gd18" fmla="val 467"/>
                <a:gd name="gd19" fmla="val 112"/>
                <a:gd name="gd20" fmla="val 458"/>
                <a:gd name="gd21" fmla="val 101"/>
                <a:gd name="gd22" fmla="val 409"/>
                <a:gd name="gd23" fmla="*/ w 0 115"/>
                <a:gd name="gd24" fmla="*/ h 0 467"/>
                <a:gd name="gd25" fmla="*/ w 21600 115"/>
                <a:gd name="gd26" fmla="*/ h 21600 467"/>
              </a:gdLst>
              <a:ahLst/>
              <a:cxnLst/>
              <a:rect l="gd23" t="gd24" r="gd25" b="gd26"/>
              <a:pathLst>
                <a:path w="115" h="467" extrusionOk="0">
                  <a:moveTo>
                    <a:pt x="gd1" y="gd2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  <a:path w="115" h="46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2305" name="Freeform 31"/>
            <p:cNvSpPr>
              <a:spLocks noChangeShapeType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gd0" fmla="val 65536"/>
                <a:gd name="gd1" fmla="val 17"/>
                <a:gd name="gd2" fmla="val 633"/>
                <a:gd name="gd3" fmla="val 13"/>
                <a:gd name="gd4" fmla="val 597"/>
                <a:gd name="gd5" fmla="val 5"/>
                <a:gd name="gd6" fmla="val 398"/>
                <a:gd name="gd7" fmla="val 13"/>
                <a:gd name="gd8" fmla="val 198"/>
                <a:gd name="gd9" fmla="val 22"/>
                <a:gd name="gd10" fmla="val 99"/>
                <a:gd name="gd11" fmla="val 36"/>
                <a:gd name="gd12" fmla="val 0"/>
                <a:gd name="gd13" fmla="val 35"/>
                <a:gd name="gd14" fmla="val 0"/>
                <a:gd name="gd15" fmla="val 20"/>
                <a:gd name="gd16" fmla="val 99"/>
                <a:gd name="gd17" fmla="val 10"/>
                <a:gd name="gd18" fmla="val 198"/>
                <a:gd name="gd19" fmla="val 1"/>
                <a:gd name="gd20" fmla="val 398"/>
                <a:gd name="gd21" fmla="val 7"/>
                <a:gd name="gd22" fmla="val 589"/>
                <a:gd name="gd23" fmla="val 16"/>
                <a:gd name="gd24" fmla="val 632"/>
                <a:gd name="gd25" fmla="val 17"/>
                <a:gd name="gd26" fmla="val 633"/>
                <a:gd name="gd27" fmla="*/ w 0 36"/>
                <a:gd name="gd28" fmla="*/ h 0 633"/>
                <a:gd name="gd29" fmla="*/ w 21600 36"/>
                <a:gd name="gd30" fmla="*/ h 21600 633"/>
              </a:gdLst>
              <a:ahLst/>
              <a:cxnLst/>
              <a:rect l="gd27" t="gd28" r="gd29" b="gd30"/>
              <a:pathLst>
                <a:path w="36" h="633" extrusionOk="0">
                  <a:moveTo>
                    <a:pt x="gd1" y="gd2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  <a:path w="36" h="63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2306" name="Freeform 32"/>
            <p:cNvSpPr>
              <a:spLocks noChangeShapeType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gd0" fmla="val 65536"/>
                <a:gd name="gd1" fmla="val 22"/>
                <a:gd name="gd2" fmla="val 59"/>
                <a:gd name="gd3" fmla="val 28"/>
                <a:gd name="gd4" fmla="val 59"/>
                <a:gd name="gd5" fmla="val 0"/>
                <a:gd name="gd6" fmla="val 0"/>
                <a:gd name="gd7" fmla="val 22"/>
                <a:gd name="gd8" fmla="val 59"/>
                <a:gd name="gd9" fmla="*/ w 0 28"/>
                <a:gd name="gd10" fmla="*/ h 0 59"/>
                <a:gd name="gd11" fmla="*/ w 21600 28"/>
                <a:gd name="gd12" fmla="*/ h 21600 59"/>
              </a:gdLst>
              <a:ahLst/>
              <a:cxnLst/>
              <a:rect l="gd9" t="gd10" r="gd11" b="gd12"/>
              <a:pathLst>
                <a:path w="28" h="59" extrusionOk="0">
                  <a:moveTo>
                    <a:pt x="gd1" y="gd2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  <a:path w="28" h="59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2307" name="Freeform 33"/>
            <p:cNvSpPr>
              <a:spLocks noChangeShapeType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gd0" fmla="val 65536"/>
                <a:gd name="gd1" fmla="val 4"/>
                <a:gd name="gd2" fmla="val 54"/>
                <a:gd name="gd3" fmla="val 17"/>
                <a:gd name="gd4" fmla="val 107"/>
                <a:gd name="gd5" fmla="val 10"/>
                <a:gd name="gd6" fmla="val 44"/>
                <a:gd name="gd7" fmla="val 9"/>
                <a:gd name="gd8" fmla="val 43"/>
                <a:gd name="gd9" fmla="val 0"/>
                <a:gd name="gd10" fmla="val 0"/>
                <a:gd name="gd11" fmla="val 0"/>
                <a:gd name="gd12" fmla="val 8"/>
                <a:gd name="gd13" fmla="val 4"/>
                <a:gd name="gd14" fmla="val 54"/>
                <a:gd name="gd15" fmla="*/ w 0 17"/>
                <a:gd name="gd16" fmla="*/ h 0 107"/>
                <a:gd name="gd17" fmla="*/ w 21600 17"/>
                <a:gd name="gd18" fmla="*/ h 21600 107"/>
              </a:gdLst>
              <a:ahLst/>
              <a:cxnLst/>
              <a:rect l="gd15" t="gd16" r="gd17" b="gd18"/>
              <a:pathLst>
                <a:path w="17" h="107" extrusionOk="0">
                  <a:moveTo>
                    <a:pt x="gd1" y="gd2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  <a:path w="17" h="1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2308" name="Freeform 34"/>
            <p:cNvSpPr>
              <a:spLocks noChangeShapeType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gd0" fmla="val 65536"/>
                <a:gd name="gd1" fmla="val 8"/>
                <a:gd name="gd2" fmla="val 553"/>
                <a:gd name="gd3" fmla="val 35"/>
                <a:gd name="gd4" fmla="val 397"/>
                <a:gd name="gd5" fmla="val 99"/>
                <a:gd name="gd6" fmla="val 252"/>
                <a:gd name="gd7" fmla="val 187"/>
                <a:gd name="gd8" fmla="val 119"/>
                <a:gd name="gd9" fmla="val 238"/>
                <a:gd name="gd10" fmla="val 58"/>
                <a:gd name="gd11" fmla="val 265"/>
                <a:gd name="gd12" fmla="val 28"/>
                <a:gd name="gd13" fmla="val 294"/>
                <a:gd name="gd14" fmla="val 0"/>
                <a:gd name="gd15" fmla="val 293"/>
                <a:gd name="gd16" fmla="val 0"/>
                <a:gd name="gd17" fmla="val 264"/>
                <a:gd name="gd18" fmla="val 27"/>
                <a:gd name="gd19" fmla="val 237"/>
                <a:gd name="gd20" fmla="val 56"/>
                <a:gd name="gd21" fmla="val 185"/>
                <a:gd name="gd22" fmla="val 117"/>
                <a:gd name="gd23" fmla="val 95"/>
                <a:gd name="gd24" fmla="val 249"/>
                <a:gd name="gd25" fmla="val 30"/>
                <a:gd name="gd26" fmla="val 396"/>
                <a:gd name="gd27" fmla="val 0"/>
                <a:gd name="gd28" fmla="val 549"/>
                <a:gd name="gd29" fmla="val 7"/>
                <a:gd name="gd30" fmla="val 568"/>
                <a:gd name="gd31" fmla="val 8"/>
                <a:gd name="gd32" fmla="val 553"/>
                <a:gd name="gd33" fmla="*/ w 0 294"/>
                <a:gd name="gd34" fmla="*/ h 0 568"/>
                <a:gd name="gd35" fmla="*/ w 21600 294"/>
                <a:gd name="gd36" fmla="*/ h 21600 568"/>
              </a:gdLst>
              <a:ahLst/>
              <a:cxnLst/>
              <a:rect l="gd33" t="gd34" r="gd35" b="gd36"/>
              <a:pathLst>
                <a:path w="294" h="568" extrusionOk="0">
                  <a:moveTo>
                    <a:pt x="gd1" y="gd2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  <a:path w="294" h="56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2309" name="Freeform 35"/>
            <p:cNvSpPr>
              <a:spLocks noChangeShapeType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19"/>
                <a:gd name="gd4" fmla="val 53"/>
                <a:gd name="gd5" fmla="val 25"/>
                <a:gd name="gd6" fmla="val 53"/>
                <a:gd name="gd7" fmla="val 0"/>
                <a:gd name="gd8" fmla="val 0"/>
                <a:gd name="gd9" fmla="*/ w 0 25"/>
                <a:gd name="gd10" fmla="*/ h 0 53"/>
                <a:gd name="gd11" fmla="*/ w 21600 25"/>
                <a:gd name="gd12" fmla="*/ h 21600 53"/>
              </a:gdLst>
              <a:ahLst/>
              <a:cxnLst/>
              <a:rect l="gd9" t="gd10" r="gd11" b="gd12"/>
              <a:pathLst>
                <a:path w="25" h="53" extrusionOk="0">
                  <a:moveTo>
                    <a:pt x="gd1" y="gd2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  <a:path w="25" h="5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2310" name="Freeform 36"/>
            <p:cNvSpPr>
              <a:spLocks noChangeShapeType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7"/>
                <a:gd name="gd4" fmla="val 89"/>
                <a:gd name="gd5" fmla="val 18"/>
                <a:gd name="gd6" fmla="val 117"/>
                <a:gd name="gd7" fmla="val 29"/>
                <a:gd name="gd8" fmla="val 141"/>
                <a:gd name="gd9" fmla="val 27"/>
                <a:gd name="gd10" fmla="val 135"/>
                <a:gd name="gd11" fmla="val 8"/>
                <a:gd name="gd12" fmla="val 22"/>
                <a:gd name="gd13" fmla="val 4"/>
                <a:gd name="gd14" fmla="val 11"/>
                <a:gd name="gd15" fmla="val 0"/>
                <a:gd name="gd16" fmla="val 0"/>
                <a:gd name="gd17" fmla="*/ w 0 29"/>
                <a:gd name="gd18" fmla="*/ h 0 141"/>
                <a:gd name="gd19" fmla="*/ w 21600 29"/>
                <a:gd name="gd20" fmla="*/ h 21600 141"/>
              </a:gdLst>
              <a:ahLst/>
              <a:cxnLst/>
              <a:rect l="gd17" t="gd18" r="gd19" b="gd20"/>
              <a:pathLst>
                <a:path w="29" h="141" extrusionOk="0">
                  <a:moveTo>
                    <a:pt x="gd1" y="gd2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  <a:path w="29" h="14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2311" name="Freeform 37"/>
            <p:cNvSpPr>
              <a:spLocks noChangeShapeType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gd0" fmla="val 65536"/>
                <a:gd name="gd1" fmla="val 0"/>
                <a:gd name="gd2" fmla="val 26"/>
                <a:gd name="gd3" fmla="val 4"/>
                <a:gd name="gd4" fmla="val 37"/>
                <a:gd name="gd5" fmla="val 8"/>
                <a:gd name="gd6" fmla="val 48"/>
                <a:gd name="gd7" fmla="val 7"/>
                <a:gd name="gd8" fmla="val 19"/>
                <a:gd name="gd9" fmla="val 0"/>
                <a:gd name="gd10" fmla="val 0"/>
                <a:gd name="gd11" fmla="val 0"/>
                <a:gd name="gd12" fmla="val 4"/>
                <a:gd name="gd13" fmla="val 0"/>
                <a:gd name="gd14" fmla="val 26"/>
                <a:gd name="gd15" fmla="*/ w 0 8"/>
                <a:gd name="gd16" fmla="*/ h 0 48"/>
                <a:gd name="gd17" fmla="*/ w 21600 8"/>
                <a:gd name="gd18" fmla="*/ h 21600 48"/>
              </a:gdLst>
              <a:ahLst/>
              <a:cxnLst/>
              <a:rect l="gd15" t="gd16" r="gd17" b="gd18"/>
              <a:pathLst>
                <a:path w="8" h="48" extrusionOk="0">
                  <a:moveTo>
                    <a:pt x="gd1" y="gd2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  <a:path w="8" h="4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2312" name="Freeform 38"/>
            <p:cNvSpPr>
              <a:spLocks noChangeShapeType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gd0" fmla="val 65536"/>
                <a:gd name="gd1" fmla="val 11"/>
                <a:gd name="gd2" fmla="val 28"/>
                <a:gd name="gd3" fmla="val 0"/>
                <a:gd name="gd4" fmla="val 0"/>
                <a:gd name="gd5" fmla="val 11"/>
                <a:gd name="gd6" fmla="val 49"/>
                <a:gd name="gd7" fmla="val 14"/>
                <a:gd name="gd8" fmla="val 58"/>
                <a:gd name="gd9" fmla="val 39"/>
                <a:gd name="gd10" fmla="val 111"/>
                <a:gd name="gd11" fmla="val 44"/>
                <a:gd name="gd12" fmla="val 111"/>
                <a:gd name="gd13" fmla="val 22"/>
                <a:gd name="gd14" fmla="val 52"/>
                <a:gd name="gd15" fmla="val 11"/>
                <a:gd name="gd16" fmla="val 28"/>
                <a:gd name="gd17" fmla="*/ w 0 44"/>
                <a:gd name="gd18" fmla="*/ h 0 111"/>
                <a:gd name="gd19" fmla="*/ w 21600 44"/>
                <a:gd name="gd20" fmla="*/ h 21600 111"/>
              </a:gdLst>
              <a:ahLst/>
              <a:cxnLst/>
              <a:rect l="gd17" t="gd18" r="gd19" b="gd20"/>
              <a:pathLst>
                <a:path w="44" h="111" extrusionOk="0">
                  <a:moveTo>
                    <a:pt x="gd1" y="gd2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  <a:path w="44" h="11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2292" name="Rectangle 6"/>
          <p:cNvSpPr>
            <a:spLocks noGrp="1" noChangeShapeType="1"/>
          </p:cNvSpPr>
          <p:nvPr/>
        </p:nvSpPr>
        <p:spPr bwMode="auto"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2293" name="Freeform 11"/>
          <p:cNvSpPr>
            <a:spLocks noGrp="1" noChangeShapeType="1"/>
          </p:cNvSpPr>
          <p:nvPr/>
        </p:nvSpPr>
        <p:spPr bwMode="auto">
          <a:xfrm flipV="1">
            <a:off x="-4762" y="3178175"/>
            <a:ext cx="1589087" cy="508000"/>
          </a:xfrm>
          <a:custGeom>
            <a:avLst/>
            <a:gdLst>
              <a:gd name="gd0" fmla="val 65536"/>
              <a:gd name="gd1" fmla="val 9248"/>
              <a:gd name="gd2" fmla="val 4701"/>
              <a:gd name="gd3" fmla="val 7915"/>
              <a:gd name="gd4" fmla="val 188"/>
              <a:gd name="gd5" fmla="val 7886"/>
              <a:gd name="gd6" fmla="val 94"/>
              <a:gd name="gd7" fmla="val 7803"/>
              <a:gd name="gd8" fmla="val 0"/>
              <a:gd name="gd9" fmla="val 7275"/>
              <a:gd name="gd10" fmla="val 0"/>
              <a:gd name="gd11" fmla="val 0"/>
              <a:gd name="gd12" fmla="val 70"/>
              <a:gd name="gd13" fmla="val 25"/>
              <a:gd name="gd14" fmla="val 10000"/>
              <a:gd name="gd15" fmla="val 7275"/>
              <a:gd name="gd16" fmla="val 9966"/>
              <a:gd name="gd17" fmla="val 7803"/>
              <a:gd name="gd18" fmla="val 9966"/>
              <a:gd name="gd19" fmla="val 7886"/>
              <a:gd name="gd20" fmla="val 9872"/>
              <a:gd name="gd21" fmla="val 7915"/>
              <a:gd name="gd22" fmla="val 9778"/>
              <a:gd name="gd23" fmla="val 9248"/>
              <a:gd name="gd24" fmla="val 5265"/>
              <a:gd name="gd25" fmla="val 9248"/>
              <a:gd name="gd26" fmla="val 4701"/>
              <a:gd name="gd27" fmla="*/ w 0 9248"/>
              <a:gd name="gd28" fmla="*/ h 0 10000"/>
              <a:gd name="gd29" fmla="*/ w 21600 9248"/>
              <a:gd name="gd30" fmla="*/ h 21600 10000"/>
            </a:gdLst>
            <a:ahLst/>
            <a:cxnLst/>
            <a:rect l="gd27" t="gd28" r="gd29" b="gd30"/>
            <a:pathLst>
              <a:path w="9248" h="10000" extrusionOk="0">
                <a:moveTo>
                  <a:pt x="gd1" y="gd2"/>
                </a:moveTo>
                <a:lnTo>
                  <a:pt x="gd3" y="gd4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gd9" y="gd10"/>
                </a:lnTo>
                <a:lnTo>
                  <a:pt x="gd11" y="gd12"/>
                </a:lnTo>
                <a:cubicBezTo>
                  <a:pt x="8" y="3380"/>
                  <a:pt x="17" y="6690"/>
                  <a:pt x="25" y="10000"/>
                </a:cubicBezTo>
                <a:lnTo>
                  <a:pt x="gd15" y="gd16"/>
                </a:lnTo>
                <a:lnTo>
                  <a:pt x="gd17" y="gd18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gd23" y="gd24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 extrusionOk="0"/>
            </a:pathLst>
          </a:custGeom>
          <a:solidFill>
            <a:schemeClr val="accent1"/>
          </a:solidFill>
        </p:spPr>
        <p:txBody>
          <a:bodyPr lIns="91440" tIns="45720" rIns="91440" bIns="45720" anchor="t"/>
          <a:lstStyle/>
          <a:p>
            <a:pPr>
              <a:defRPr/>
            </a:pPr>
            <a:endParaRPr/>
          </a:p>
        </p:txBody>
      </p:sp>
      <p:sp>
        <p:nvSpPr>
          <p:cNvPr id="12294" name="TextBox 36"/>
          <p:cNvSpPr txBox="1">
            <a:spLocks noGrp="1" noChangeShapeType="1"/>
          </p:cNvSpPr>
          <p:nvPr/>
        </p:nvSpPr>
        <p:spPr bwMode="auto">
          <a:xfrm>
            <a:off x="2466975" y="647700"/>
            <a:ext cx="609600" cy="5857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>
              <a:defRPr/>
            </a:pPr>
            <a:r>
              <a:rPr lang="en-US" sz="8000">
                <a:solidFill>
                  <a:schemeClr val="accent1"/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12295" name="TextBox 37"/>
          <p:cNvSpPr txBox="1">
            <a:spLocks noGrp="1" noChangeShapeType="1"/>
          </p:cNvSpPr>
          <p:nvPr/>
        </p:nvSpPr>
        <p:spPr bwMode="auto">
          <a:xfrm>
            <a:off x="11114087" y="2905125"/>
            <a:ext cx="609600" cy="5842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>
              <a:defRPr/>
            </a:pPr>
            <a:r>
              <a:rPr lang="en-US" sz="8000">
                <a:solidFill>
                  <a:schemeClr val="accent1"/>
                </a:solidFill>
                <a:latin typeface="Arial"/>
              </a:rPr>
              <a:t>”</a:t>
            </a:r>
            <a:endParaRPr/>
          </a:p>
        </p:txBody>
      </p:sp>
      <p:sp>
        <p:nvSpPr>
          <p:cNvPr id="12296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12297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2589212" y="2133600"/>
            <a:ext cx="8915400" cy="3886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Образец текста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Второй уровень</a:t>
            </a:r>
          </a:p>
          <a:p>
            <a:pPr marL="1143000" lvl="2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Третий уровень</a:t>
            </a:r>
          </a:p>
          <a:p>
            <a:pPr marL="1600200" lvl="3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Четвертый уровень</a:t>
            </a:r>
          </a:p>
          <a:p>
            <a:pPr marL="2057400" lvl="4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Пятый уровень</a:t>
            </a:r>
          </a:p>
        </p:txBody>
      </p:sp>
      <p:sp>
        <p:nvSpPr>
          <p:cNvPr id="12298" name="Date Placeholder 3"/>
          <p:cNvSpPr>
            <a:spLocks noGrp="1" noChangeShapeType="1"/>
          </p:cNvSpPr>
          <p:nvPr>
            <p:ph type="dt" idx="2"/>
          </p:nvPr>
        </p:nvSpPr>
        <p:spPr bwMode="auto">
          <a:xfrm>
            <a:off x="10361612" y="6130925"/>
            <a:ext cx="1146175" cy="3698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r>
              <a:rPr sz="9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12299" name="Footer Placeholder 4"/>
          <p:cNvSpPr>
            <a:spLocks noGrp="1" noChangeShapeType="1"/>
          </p:cNvSpPr>
          <p:nvPr>
            <p:ph type="ftr" idx="3"/>
          </p:nvPr>
        </p:nvSpPr>
        <p:spPr bwMode="auto">
          <a:xfrm>
            <a:off x="2589212" y="6135687"/>
            <a:ext cx="76200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12300" name="Slide Number Placeholder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531812" y="3244850"/>
            <a:ext cx="779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2000">
                <a:solidFill>
                  <a:srgbClr val="FE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2_Легкий дым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314" name="Group 22"/>
          <p:cNvGrpSpPr/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3335" name="Freeform 11"/>
            <p:cNvSpPr>
              <a:spLocks noChangeShapeType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gd0" fmla="val 65536"/>
                <a:gd name="gd1" fmla="val 22"/>
                <a:gd name="gd2" fmla="val 136"/>
                <a:gd name="gd3" fmla="val 17"/>
                <a:gd name="gd4" fmla="val 80"/>
                <a:gd name="gd5" fmla="val 0"/>
                <a:gd name="gd6" fmla="val 0"/>
                <a:gd name="gd7" fmla="val 0"/>
                <a:gd name="gd8" fmla="val 35"/>
                <a:gd name="gd9" fmla="val 20"/>
                <a:gd name="gd10" fmla="val 124"/>
                <a:gd name="gd11" fmla="val 22"/>
                <a:gd name="gd12" fmla="val 136"/>
                <a:gd name="gd13" fmla="*/ w 0 22"/>
                <a:gd name="gd14" fmla="*/ h 0 136"/>
                <a:gd name="gd15" fmla="*/ w 21600 22"/>
                <a:gd name="gd16" fmla="*/ h 21600 136"/>
              </a:gdLst>
              <a:ahLst/>
              <a:cxnLst/>
              <a:rect l="gd13" t="gd14" r="gd15" b="gd16"/>
              <a:pathLst>
                <a:path w="22" h="136" extrusionOk="0">
                  <a:moveTo>
                    <a:pt x="gd1" y="gd2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3336" name="Freeform 12"/>
            <p:cNvSpPr>
              <a:spLocks noChangeShapeType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gd0" fmla="val 65536"/>
                <a:gd name="gd1" fmla="val 86"/>
                <a:gd name="gd2" fmla="val 350"/>
                <a:gd name="gd3" fmla="val 139"/>
                <a:gd name="gd4" fmla="val 504"/>
                <a:gd name="gd5" fmla="val 140"/>
                <a:gd name="gd6" fmla="val 478"/>
                <a:gd name="gd7" fmla="val 95"/>
                <a:gd name="gd8" fmla="val 347"/>
                <a:gd name="gd9" fmla="val 0"/>
                <a:gd name="gd10" fmla="val 0"/>
                <a:gd name="gd11" fmla="val 6"/>
                <a:gd name="gd12" fmla="val 61"/>
                <a:gd name="gd13" fmla="val 86"/>
                <a:gd name="gd14" fmla="val 350"/>
                <a:gd name="gd15" fmla="*/ w 0 140"/>
                <a:gd name="gd16" fmla="*/ h 0 504"/>
                <a:gd name="gd17" fmla="*/ w 21600 140"/>
                <a:gd name="gd18" fmla="*/ h 21600 504"/>
              </a:gdLst>
              <a:ahLst/>
              <a:cxnLst/>
              <a:rect l="gd15" t="gd16" r="gd17" b="gd18"/>
              <a:pathLst>
                <a:path w="140" h="504" extrusionOk="0">
                  <a:moveTo>
                    <a:pt x="gd1" y="gd2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3337" name="Freeform 13"/>
            <p:cNvSpPr>
              <a:spLocks noChangeShapeType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gd0" fmla="val 65536"/>
                <a:gd name="gd1" fmla="val 8"/>
                <a:gd name="gd2" fmla="val 22"/>
                <a:gd name="gd3" fmla="val 0"/>
                <a:gd name="gd4" fmla="val 0"/>
                <a:gd name="gd5" fmla="val 0"/>
                <a:gd name="gd6" fmla="val 29"/>
                <a:gd name="gd7" fmla="val 68"/>
                <a:gd name="gd8" fmla="val 194"/>
                <a:gd name="gd9" fmla="val 123"/>
                <a:gd name="gd10" fmla="val 308"/>
                <a:gd name="gd11" fmla="val 132"/>
                <a:gd name="gd12" fmla="val 308"/>
                <a:gd name="gd13" fmla="val 77"/>
                <a:gd name="gd14" fmla="val 190"/>
                <a:gd name="gd15" fmla="val 8"/>
                <a:gd name="gd16" fmla="val 22"/>
                <a:gd name="gd17" fmla="*/ w 0 132"/>
                <a:gd name="gd18" fmla="*/ h 0 308"/>
                <a:gd name="gd19" fmla="*/ w 21600 132"/>
                <a:gd name="gd20" fmla="*/ h 21600 308"/>
              </a:gdLst>
              <a:ahLst/>
              <a:cxnLst/>
              <a:rect l="gd17" t="gd18" r="gd19" b="gd20"/>
              <a:pathLst>
                <a:path w="132" h="308" extrusionOk="0">
                  <a:moveTo>
                    <a:pt x="gd1" y="gd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3338" name="Freeform 14"/>
            <p:cNvSpPr>
              <a:spLocks noChangeShapeType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gd0" fmla="val 65536"/>
                <a:gd name="gd1" fmla="val 28"/>
                <a:gd name="gd2" fmla="val 79"/>
                <a:gd name="gd3" fmla="val 37"/>
                <a:gd name="gd4" fmla="val 79"/>
                <a:gd name="gd5" fmla="val 0"/>
                <a:gd name="gd6" fmla="val 0"/>
                <a:gd name="gd7" fmla="val 28"/>
                <a:gd name="gd8" fmla="val 79"/>
                <a:gd name="gd9" fmla="*/ w 0 37"/>
                <a:gd name="gd10" fmla="*/ h 0 79"/>
                <a:gd name="gd11" fmla="*/ w 21600 37"/>
                <a:gd name="gd12" fmla="*/ h 21600 79"/>
              </a:gdLst>
              <a:ahLst/>
              <a:cxnLst/>
              <a:rect l="gd9" t="gd10" r="gd11" b="gd12"/>
              <a:pathLst>
                <a:path w="37" h="79" extrusionOk="0">
                  <a:moveTo>
                    <a:pt x="gd1" y="gd2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3339" name="Freeform 15"/>
            <p:cNvSpPr>
              <a:spLocks noChangeShapeType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gd0" fmla="val 65536"/>
                <a:gd name="gd1" fmla="val 162"/>
                <a:gd name="gd2" fmla="val 660"/>
                <a:gd name="gd3" fmla="val 116"/>
                <a:gd name="gd4" fmla="val 534"/>
                <a:gd name="gd5" fmla="val 40"/>
                <a:gd name="gd6" fmla="val 236"/>
                <a:gd name="gd7" fmla="val 12"/>
                <a:gd name="gd8" fmla="val 51"/>
                <a:gd name="gd9" fmla="val 0"/>
                <a:gd name="gd10" fmla="val 0"/>
                <a:gd name="gd11" fmla="val 33"/>
                <a:gd name="gd12" fmla="val 237"/>
                <a:gd name="gd13" fmla="val 107"/>
                <a:gd name="gd14" fmla="val 537"/>
                <a:gd name="gd15" fmla="val 160"/>
                <a:gd name="gd16" fmla="val 681"/>
                <a:gd name="gd17" fmla="val 178"/>
                <a:gd name="gd18" fmla="val 722"/>
                <a:gd name="gd19" fmla="val 174"/>
                <a:gd name="gd20" fmla="val 708"/>
                <a:gd name="gd21" fmla="val 162"/>
                <a:gd name="gd22" fmla="val 660"/>
                <a:gd name="gd23" fmla="*/ w 0 178"/>
                <a:gd name="gd24" fmla="*/ h 0 722"/>
                <a:gd name="gd25" fmla="*/ w 21600 178"/>
                <a:gd name="gd26" fmla="*/ h 21600 722"/>
              </a:gdLst>
              <a:ahLst/>
              <a:cxnLst/>
              <a:rect l="gd23" t="gd24" r="gd25" b="gd26"/>
              <a:pathLst>
                <a:path w="178" h="722" extrusionOk="0">
                  <a:moveTo>
                    <a:pt x="gd1" y="gd2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3340" name="Freeform 16"/>
            <p:cNvSpPr>
              <a:spLocks noChangeShapeType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gd0" fmla="val 65536"/>
                <a:gd name="gd1" fmla="val 11"/>
                <a:gd name="gd2" fmla="val 577"/>
                <a:gd name="gd3" fmla="val 12"/>
                <a:gd name="gd4" fmla="val 589"/>
                <a:gd name="gd5" fmla="val 22"/>
                <a:gd name="gd6" fmla="val 632"/>
                <a:gd name="gd7" fmla="val 23"/>
                <a:gd name="gd8" fmla="val 635"/>
                <a:gd name="gd9" fmla="val 17"/>
                <a:gd name="gd10" fmla="val 576"/>
                <a:gd name="gd11" fmla="val 5"/>
                <a:gd name="gd12" fmla="val 269"/>
                <a:gd name="gd13" fmla="val 15"/>
                <a:gd name="gd14" fmla="val 0"/>
                <a:gd name="gd15" fmla="val 12"/>
                <a:gd name="gd16" fmla="val 0"/>
                <a:gd name="gd17" fmla="val 1"/>
                <a:gd name="gd18" fmla="val 269"/>
                <a:gd name="gd19" fmla="val 11"/>
                <a:gd name="gd20" fmla="val 577"/>
                <a:gd name="gd21" fmla="*/ w 0 23"/>
                <a:gd name="gd22" fmla="*/ h 0 635"/>
                <a:gd name="gd23" fmla="*/ w 21600 23"/>
                <a:gd name="gd24" fmla="*/ h 21600 635"/>
              </a:gdLst>
              <a:ahLst/>
              <a:cxnLst/>
              <a:rect l="gd21" t="gd22" r="gd23" b="gd24"/>
              <a:pathLst>
                <a:path w="23" h="635" extrusionOk="0">
                  <a:moveTo>
                    <a:pt x="gd1" y="gd2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3341" name="Freeform 17"/>
            <p:cNvSpPr>
              <a:spLocks noChangeShapeType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56"/>
                <a:gd name="gd5" fmla="val 17"/>
                <a:gd name="gd6" fmla="val 107"/>
                <a:gd name="gd7" fmla="val 11"/>
                <a:gd name="gd8" fmla="val 46"/>
                <a:gd name="gd9" fmla="val 10"/>
                <a:gd name="gd10" fmla="val 43"/>
                <a:gd name="gd11" fmla="val 0"/>
                <a:gd name="gd12" fmla="val 0"/>
                <a:gd name="gd13" fmla="*/ w 0 17"/>
                <a:gd name="gd14" fmla="*/ h 0 107"/>
                <a:gd name="gd15" fmla="*/ w 21600 17"/>
                <a:gd name="gd16" fmla="*/ h 21600 107"/>
              </a:gdLst>
              <a:ahLst/>
              <a:cxnLst/>
              <a:rect l="gd13" t="gd14" r="gd15" b="gd16"/>
              <a:pathLst>
                <a:path w="17" h="107" extrusionOk="0">
                  <a:moveTo>
                    <a:pt x="gd1" y="gd2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3342" name="Freeform 18"/>
            <p:cNvSpPr>
              <a:spLocks noChangeShapeType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93"/>
                <a:gd name="gd5" fmla="val 17"/>
                <a:gd name="gd6" fmla="val 166"/>
                <a:gd name="gd7" fmla="val 24"/>
                <a:gd name="gd8" fmla="val 184"/>
                <a:gd name="gd9" fmla="val 41"/>
                <a:gd name="gd10" fmla="val 222"/>
                <a:gd name="gd11" fmla="val 38"/>
                <a:gd name="gd12" fmla="val 212"/>
                <a:gd name="gd13" fmla="val 13"/>
                <a:gd name="gd14" fmla="val 92"/>
                <a:gd name="gd15" fmla="val 8"/>
                <a:gd name="gd16" fmla="val 22"/>
                <a:gd name="gd17" fmla="val 7"/>
                <a:gd name="gd18" fmla="val 18"/>
                <a:gd name="gd19" fmla="val 0"/>
                <a:gd name="gd20" fmla="val 0"/>
                <a:gd name="gd21" fmla="*/ w 0 41"/>
                <a:gd name="gd22" fmla="*/ h 0 222"/>
                <a:gd name="gd23" fmla="*/ w 21600 41"/>
                <a:gd name="gd24" fmla="*/ h 21600 222"/>
              </a:gdLst>
              <a:ahLst/>
              <a:cxnLst/>
              <a:rect l="gd21" t="gd22" r="gd23" b="gd24"/>
              <a:pathLst>
                <a:path w="41" h="222" extrusionOk="0">
                  <a:moveTo>
                    <a:pt x="gd1" y="gd2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3343" name="Freeform 19"/>
            <p:cNvSpPr>
              <a:spLocks noChangeShapeType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gd0" fmla="val 65536"/>
                <a:gd name="gd1" fmla="val 7"/>
                <a:gd name="gd2" fmla="val 854"/>
                <a:gd name="gd3" fmla="val 50"/>
                <a:gd name="gd4" fmla="val 613"/>
                <a:gd name="gd5" fmla="val 149"/>
                <a:gd name="gd6" fmla="val 388"/>
                <a:gd name="gd7" fmla="val 285"/>
                <a:gd name="gd8" fmla="val 183"/>
                <a:gd name="gd9" fmla="val 364"/>
                <a:gd name="gd10" fmla="val 89"/>
                <a:gd name="gd11" fmla="val 406"/>
                <a:gd name="gd12" fmla="val 44"/>
                <a:gd name="gd13" fmla="val 450"/>
                <a:gd name="gd14" fmla="val 1"/>
                <a:gd name="gd15" fmla="val 450"/>
                <a:gd name="gd16" fmla="val 0"/>
                <a:gd name="gd17" fmla="val 405"/>
                <a:gd name="gd18" fmla="val 43"/>
                <a:gd name="gd19" fmla="val 363"/>
                <a:gd name="gd20" fmla="val 88"/>
                <a:gd name="gd21" fmla="val 283"/>
                <a:gd name="gd22" fmla="val 181"/>
                <a:gd name="gd23" fmla="val 145"/>
                <a:gd name="gd24" fmla="val 386"/>
                <a:gd name="gd25" fmla="val 45"/>
                <a:gd name="gd26" fmla="val 611"/>
                <a:gd name="gd27" fmla="val 0"/>
                <a:gd name="gd28" fmla="val 854"/>
                <a:gd name="gd29" fmla="val 0"/>
                <a:gd name="gd30" fmla="val 859"/>
                <a:gd name="gd31" fmla="val 7"/>
                <a:gd name="gd32" fmla="val 878"/>
                <a:gd name="gd33" fmla="val 7"/>
                <a:gd name="gd34" fmla="val 854"/>
                <a:gd name="gd35" fmla="*/ w 0 450"/>
                <a:gd name="gd36" fmla="*/ h 0 878"/>
                <a:gd name="gd37" fmla="*/ w 21600 450"/>
                <a:gd name="gd38" fmla="*/ h 21600 878"/>
              </a:gdLst>
              <a:ahLst/>
              <a:cxnLst/>
              <a:rect l="gd35" t="gd36" r="gd37" b="gd38"/>
              <a:pathLst>
                <a:path w="450" h="878" extrusionOk="0">
                  <a:moveTo>
                    <a:pt x="gd1" y="gd2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3344" name="Freeform 20"/>
            <p:cNvSpPr>
              <a:spLocks noChangeShapeType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26"/>
                <a:gd name="gd4" fmla="val 73"/>
                <a:gd name="gd5" fmla="val 35"/>
                <a:gd name="gd6" fmla="val 73"/>
                <a:gd name="gd7" fmla="val 0"/>
                <a:gd name="gd8" fmla="val 0"/>
                <a:gd name="gd9" fmla="*/ w 0 35"/>
                <a:gd name="gd10" fmla="*/ h 0 73"/>
                <a:gd name="gd11" fmla="*/ w 21600 35"/>
                <a:gd name="gd12" fmla="*/ h 21600 73"/>
              </a:gdLst>
              <a:ahLst/>
              <a:cxnLst/>
              <a:rect l="gd9" t="gd10" r="gd11" b="gd12"/>
              <a:pathLst>
                <a:path w="35" h="73" extrusionOk="0">
                  <a:moveTo>
                    <a:pt x="gd1" y="gd2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3345" name="Freeform 21"/>
            <p:cNvSpPr>
              <a:spLocks noChangeShapeType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gd0" fmla="val 65536"/>
                <a:gd name="gd1" fmla="val 7"/>
                <a:gd name="gd2" fmla="val 44"/>
                <a:gd name="gd3" fmla="val 8"/>
                <a:gd name="gd4" fmla="val 48"/>
                <a:gd name="gd5" fmla="val 8"/>
                <a:gd name="gd6" fmla="val 19"/>
                <a:gd name="gd7" fmla="val 1"/>
                <a:gd name="gd8" fmla="val 0"/>
                <a:gd name="gd9" fmla="val 0"/>
                <a:gd name="gd10" fmla="val 26"/>
                <a:gd name="gd11" fmla="val 7"/>
                <a:gd name="gd12" fmla="val 44"/>
                <a:gd name="gd13" fmla="*/ w 0 8"/>
                <a:gd name="gd14" fmla="*/ h 0 48"/>
                <a:gd name="gd15" fmla="*/ w 21600 8"/>
                <a:gd name="gd16" fmla="*/ h 21600 48"/>
              </a:gdLst>
              <a:ahLst/>
              <a:cxnLst/>
              <a:rect l="gd13" t="gd14" r="gd15" b="gd16"/>
              <a:pathLst>
                <a:path w="8" h="48" extrusionOk="0">
                  <a:moveTo>
                    <a:pt x="gd1" y="gd2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3346" name="Freeform 22"/>
            <p:cNvSpPr>
              <a:spLocks noChangeShapeType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gd0" fmla="val 65536"/>
                <a:gd name="gd1" fmla="val 7"/>
                <a:gd name="gd2" fmla="val 18"/>
                <a:gd name="gd3" fmla="val 0"/>
                <a:gd name="gd4" fmla="val 0"/>
                <a:gd name="gd5" fmla="val 12"/>
                <a:gd name="gd6" fmla="val 48"/>
                <a:gd name="gd7" fmla="val 16"/>
                <a:gd name="gd8" fmla="val 62"/>
                <a:gd name="gd9" fmla="val 51"/>
                <a:gd name="gd10" fmla="val 135"/>
                <a:gd name="gd11" fmla="val 52"/>
                <a:gd name="gd12" fmla="val 135"/>
                <a:gd name="gd13" fmla="val 24"/>
                <a:gd name="gd14" fmla="val 56"/>
                <a:gd name="gd15" fmla="val 7"/>
                <a:gd name="gd16" fmla="val 18"/>
                <a:gd name="gd17" fmla="*/ w 0 52"/>
                <a:gd name="gd18" fmla="*/ h 0 135"/>
                <a:gd name="gd19" fmla="*/ w 21600 52"/>
                <a:gd name="gd20" fmla="*/ h 21600 135"/>
              </a:gdLst>
              <a:ahLst/>
              <a:cxnLst/>
              <a:rect l="gd17" t="gd18" r="gd19" b="gd20"/>
              <a:pathLst>
                <a:path w="52" h="135" extrusionOk="0">
                  <a:moveTo>
                    <a:pt x="gd1" y="gd2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3315" name="Group 9"/>
          <p:cNvGrpSpPr/>
          <p:nvPr/>
        </p:nvGrpSpPr>
        <p:grpSpPr bwMode="auto">
          <a:xfrm>
            <a:off x="26987" y="0"/>
            <a:ext cx="2357437" cy="6853237"/>
            <a:chOff x="6627813" y="194833"/>
            <a:chExt cx="1952625" cy="5678918"/>
          </a:xfrm>
        </p:grpSpPr>
        <p:sp>
          <p:nvSpPr>
            <p:cNvPr id="13323" name="Freeform 27"/>
            <p:cNvSpPr>
              <a:spLocks noChangeShapeType="1"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gd0" fmla="val 65536"/>
                <a:gd name="gd1" fmla="val 7"/>
                <a:gd name="gd2" fmla="val 210"/>
                <a:gd name="gd3" fmla="val 26"/>
                <a:gd name="gd4" fmla="val 445"/>
                <a:gd name="gd5" fmla="val 57"/>
                <a:gd name="gd6" fmla="val 679"/>
                <a:gd name="gd7" fmla="val 101"/>
                <a:gd name="gd8" fmla="val 911"/>
                <a:gd name="gd9" fmla="val 103"/>
                <a:gd name="gd10" fmla="val 920"/>
                <a:gd name="gd11" fmla="val 99"/>
                <a:gd name="gd12" fmla="val 874"/>
                <a:gd name="gd13" fmla="val 99"/>
                <a:gd name="gd14" fmla="val 866"/>
                <a:gd name="gd15" fmla="val 63"/>
                <a:gd name="gd16" fmla="val 678"/>
                <a:gd name="gd17" fmla="val 30"/>
                <a:gd name="gd18" fmla="val 444"/>
                <a:gd name="gd19" fmla="val 9"/>
                <a:gd name="gd20" fmla="val 209"/>
                <a:gd name="gd21" fmla="val 3"/>
                <a:gd name="gd22" fmla="val 92"/>
                <a:gd name="gd23" fmla="val 1"/>
                <a:gd name="gd24" fmla="val 0"/>
                <a:gd name="gd25" fmla="val 0"/>
                <a:gd name="gd26" fmla="val 0"/>
                <a:gd name="gd27" fmla="val 1"/>
                <a:gd name="gd28" fmla="val 92"/>
                <a:gd name="gd29" fmla="val 7"/>
                <a:gd name="gd30" fmla="val 210"/>
                <a:gd name="gd31" fmla="*/ w 0 103"/>
                <a:gd name="gd32" fmla="*/ h 0 920"/>
                <a:gd name="gd33" fmla="*/ w 21600 103"/>
                <a:gd name="gd34" fmla="*/ h 21600 920"/>
              </a:gdLst>
              <a:ahLst/>
              <a:cxnLst/>
              <a:rect l="gd31" t="gd32" r="gd33" b="gd34"/>
              <a:pathLst>
                <a:path w="103" h="920" extrusionOk="0">
                  <a:moveTo>
                    <a:pt x="gd1" y="gd2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  <a:path w="103" h="92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3324" name="Freeform 28"/>
            <p:cNvSpPr>
              <a:spLocks noChangeShapeType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gd0" fmla="val 65536"/>
                <a:gd name="gd1" fmla="val 53"/>
                <a:gd name="gd2" fmla="val 229"/>
                <a:gd name="gd3" fmla="val 88"/>
                <a:gd name="gd4" fmla="val 330"/>
                <a:gd name="gd5" fmla="val 88"/>
                <a:gd name="gd6" fmla="val 308"/>
                <a:gd name="gd7" fmla="val 88"/>
                <a:gd name="gd8" fmla="val 304"/>
                <a:gd name="gd9" fmla="val 62"/>
                <a:gd name="gd10" fmla="val 226"/>
                <a:gd name="gd11" fmla="val 0"/>
                <a:gd name="gd12" fmla="val 0"/>
                <a:gd name="gd13" fmla="val 7"/>
                <a:gd name="gd14" fmla="val 63"/>
                <a:gd name="gd15" fmla="val 53"/>
                <a:gd name="gd16" fmla="val 229"/>
                <a:gd name="gd17" fmla="*/ w 0 88"/>
                <a:gd name="gd18" fmla="*/ h 0 330"/>
                <a:gd name="gd19" fmla="*/ w 21600 88"/>
                <a:gd name="gd20" fmla="*/ h 21600 330"/>
              </a:gdLst>
              <a:ahLst/>
              <a:cxnLst/>
              <a:rect l="gd17" t="gd18" r="gd19" b="gd20"/>
              <a:pathLst>
                <a:path w="88" h="330" extrusionOk="0">
                  <a:moveTo>
                    <a:pt x="gd1" y="gd2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  <a:path w="88" h="33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3325" name="Freeform 29"/>
            <p:cNvSpPr>
              <a:spLocks noChangeShapeType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gd0" fmla="val 65536"/>
                <a:gd name="gd1" fmla="val 6"/>
                <a:gd name="gd2" fmla="val 15"/>
                <a:gd name="gd3" fmla="val 0"/>
                <a:gd name="gd4" fmla="val 0"/>
                <a:gd name="gd5" fmla="val 1"/>
                <a:gd name="gd6" fmla="val 29"/>
                <a:gd name="gd7" fmla="val 42"/>
                <a:gd name="gd8" fmla="val 127"/>
                <a:gd name="gd9" fmla="val 80"/>
                <a:gd name="gd10" fmla="val 207"/>
                <a:gd name="gd11" fmla="val 90"/>
                <a:gd name="gd12" fmla="val 207"/>
                <a:gd name="gd13" fmla="val 50"/>
                <a:gd name="gd14" fmla="val 123"/>
                <a:gd name="gd15" fmla="val 6"/>
                <a:gd name="gd16" fmla="val 15"/>
                <a:gd name="gd17" fmla="*/ w 0 90"/>
                <a:gd name="gd18" fmla="*/ h 0 207"/>
                <a:gd name="gd19" fmla="*/ w 21600 90"/>
                <a:gd name="gd20" fmla="*/ h 21600 207"/>
              </a:gdLst>
              <a:ahLst/>
              <a:cxnLst/>
              <a:rect l="gd17" t="gd18" r="gd19" b="gd20"/>
              <a:pathLst>
                <a:path w="90" h="207" extrusionOk="0">
                  <a:moveTo>
                    <a:pt x="gd1" y="gd2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  <a:path w="90" h="2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3326" name="Freeform 30"/>
            <p:cNvSpPr>
              <a:spLocks noChangeShapeType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gd0" fmla="val 65536"/>
                <a:gd name="gd1" fmla="val 101"/>
                <a:gd name="gd2" fmla="val 409"/>
                <a:gd name="gd3" fmla="val 78"/>
                <a:gd name="gd4" fmla="val 344"/>
                <a:gd name="gd5" fmla="val 29"/>
                <a:gd name="gd6" fmla="val 151"/>
                <a:gd name="gd7" fmla="val 13"/>
                <a:gd name="gd8" fmla="val 53"/>
                <a:gd name="gd9" fmla="val 0"/>
                <a:gd name="gd10" fmla="val 0"/>
                <a:gd name="gd11" fmla="val 21"/>
                <a:gd name="gd12" fmla="val 152"/>
                <a:gd name="gd13" fmla="val 69"/>
                <a:gd name="gd14" fmla="val 347"/>
                <a:gd name="gd15" fmla="val 103"/>
                <a:gd name="gd16" fmla="val 441"/>
                <a:gd name="gd17" fmla="val 115"/>
                <a:gd name="gd18" fmla="val 467"/>
                <a:gd name="gd19" fmla="val 112"/>
                <a:gd name="gd20" fmla="val 458"/>
                <a:gd name="gd21" fmla="val 101"/>
                <a:gd name="gd22" fmla="val 409"/>
                <a:gd name="gd23" fmla="*/ w 0 115"/>
                <a:gd name="gd24" fmla="*/ h 0 467"/>
                <a:gd name="gd25" fmla="*/ w 21600 115"/>
                <a:gd name="gd26" fmla="*/ h 21600 467"/>
              </a:gdLst>
              <a:ahLst/>
              <a:cxnLst/>
              <a:rect l="gd23" t="gd24" r="gd25" b="gd26"/>
              <a:pathLst>
                <a:path w="115" h="467" extrusionOk="0">
                  <a:moveTo>
                    <a:pt x="gd1" y="gd2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  <a:path w="115" h="46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3327" name="Freeform 31"/>
            <p:cNvSpPr>
              <a:spLocks noChangeShapeType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gd0" fmla="val 65536"/>
                <a:gd name="gd1" fmla="val 17"/>
                <a:gd name="gd2" fmla="val 633"/>
                <a:gd name="gd3" fmla="val 13"/>
                <a:gd name="gd4" fmla="val 597"/>
                <a:gd name="gd5" fmla="val 5"/>
                <a:gd name="gd6" fmla="val 398"/>
                <a:gd name="gd7" fmla="val 13"/>
                <a:gd name="gd8" fmla="val 198"/>
                <a:gd name="gd9" fmla="val 22"/>
                <a:gd name="gd10" fmla="val 99"/>
                <a:gd name="gd11" fmla="val 36"/>
                <a:gd name="gd12" fmla="val 0"/>
                <a:gd name="gd13" fmla="val 35"/>
                <a:gd name="gd14" fmla="val 0"/>
                <a:gd name="gd15" fmla="val 20"/>
                <a:gd name="gd16" fmla="val 99"/>
                <a:gd name="gd17" fmla="val 10"/>
                <a:gd name="gd18" fmla="val 198"/>
                <a:gd name="gd19" fmla="val 1"/>
                <a:gd name="gd20" fmla="val 398"/>
                <a:gd name="gd21" fmla="val 7"/>
                <a:gd name="gd22" fmla="val 589"/>
                <a:gd name="gd23" fmla="val 16"/>
                <a:gd name="gd24" fmla="val 632"/>
                <a:gd name="gd25" fmla="val 17"/>
                <a:gd name="gd26" fmla="val 633"/>
                <a:gd name="gd27" fmla="*/ w 0 36"/>
                <a:gd name="gd28" fmla="*/ h 0 633"/>
                <a:gd name="gd29" fmla="*/ w 21600 36"/>
                <a:gd name="gd30" fmla="*/ h 21600 633"/>
              </a:gdLst>
              <a:ahLst/>
              <a:cxnLst/>
              <a:rect l="gd27" t="gd28" r="gd29" b="gd30"/>
              <a:pathLst>
                <a:path w="36" h="633" extrusionOk="0">
                  <a:moveTo>
                    <a:pt x="gd1" y="gd2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  <a:path w="36" h="63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3328" name="Freeform 32"/>
            <p:cNvSpPr>
              <a:spLocks noChangeShapeType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gd0" fmla="val 65536"/>
                <a:gd name="gd1" fmla="val 22"/>
                <a:gd name="gd2" fmla="val 59"/>
                <a:gd name="gd3" fmla="val 28"/>
                <a:gd name="gd4" fmla="val 59"/>
                <a:gd name="gd5" fmla="val 0"/>
                <a:gd name="gd6" fmla="val 0"/>
                <a:gd name="gd7" fmla="val 22"/>
                <a:gd name="gd8" fmla="val 59"/>
                <a:gd name="gd9" fmla="*/ w 0 28"/>
                <a:gd name="gd10" fmla="*/ h 0 59"/>
                <a:gd name="gd11" fmla="*/ w 21600 28"/>
                <a:gd name="gd12" fmla="*/ h 21600 59"/>
              </a:gdLst>
              <a:ahLst/>
              <a:cxnLst/>
              <a:rect l="gd9" t="gd10" r="gd11" b="gd12"/>
              <a:pathLst>
                <a:path w="28" h="59" extrusionOk="0">
                  <a:moveTo>
                    <a:pt x="gd1" y="gd2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  <a:path w="28" h="59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3329" name="Freeform 33"/>
            <p:cNvSpPr>
              <a:spLocks noChangeShapeType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gd0" fmla="val 65536"/>
                <a:gd name="gd1" fmla="val 4"/>
                <a:gd name="gd2" fmla="val 54"/>
                <a:gd name="gd3" fmla="val 17"/>
                <a:gd name="gd4" fmla="val 107"/>
                <a:gd name="gd5" fmla="val 10"/>
                <a:gd name="gd6" fmla="val 44"/>
                <a:gd name="gd7" fmla="val 9"/>
                <a:gd name="gd8" fmla="val 43"/>
                <a:gd name="gd9" fmla="val 0"/>
                <a:gd name="gd10" fmla="val 0"/>
                <a:gd name="gd11" fmla="val 0"/>
                <a:gd name="gd12" fmla="val 8"/>
                <a:gd name="gd13" fmla="val 4"/>
                <a:gd name="gd14" fmla="val 54"/>
                <a:gd name="gd15" fmla="*/ w 0 17"/>
                <a:gd name="gd16" fmla="*/ h 0 107"/>
                <a:gd name="gd17" fmla="*/ w 21600 17"/>
                <a:gd name="gd18" fmla="*/ h 21600 107"/>
              </a:gdLst>
              <a:ahLst/>
              <a:cxnLst/>
              <a:rect l="gd15" t="gd16" r="gd17" b="gd18"/>
              <a:pathLst>
                <a:path w="17" h="107" extrusionOk="0">
                  <a:moveTo>
                    <a:pt x="gd1" y="gd2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  <a:path w="17" h="1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3330" name="Freeform 34"/>
            <p:cNvSpPr>
              <a:spLocks noChangeShapeType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gd0" fmla="val 65536"/>
                <a:gd name="gd1" fmla="val 8"/>
                <a:gd name="gd2" fmla="val 553"/>
                <a:gd name="gd3" fmla="val 35"/>
                <a:gd name="gd4" fmla="val 397"/>
                <a:gd name="gd5" fmla="val 99"/>
                <a:gd name="gd6" fmla="val 252"/>
                <a:gd name="gd7" fmla="val 187"/>
                <a:gd name="gd8" fmla="val 119"/>
                <a:gd name="gd9" fmla="val 238"/>
                <a:gd name="gd10" fmla="val 58"/>
                <a:gd name="gd11" fmla="val 265"/>
                <a:gd name="gd12" fmla="val 28"/>
                <a:gd name="gd13" fmla="val 294"/>
                <a:gd name="gd14" fmla="val 0"/>
                <a:gd name="gd15" fmla="val 293"/>
                <a:gd name="gd16" fmla="val 0"/>
                <a:gd name="gd17" fmla="val 264"/>
                <a:gd name="gd18" fmla="val 27"/>
                <a:gd name="gd19" fmla="val 237"/>
                <a:gd name="gd20" fmla="val 56"/>
                <a:gd name="gd21" fmla="val 185"/>
                <a:gd name="gd22" fmla="val 117"/>
                <a:gd name="gd23" fmla="val 95"/>
                <a:gd name="gd24" fmla="val 249"/>
                <a:gd name="gd25" fmla="val 30"/>
                <a:gd name="gd26" fmla="val 396"/>
                <a:gd name="gd27" fmla="val 0"/>
                <a:gd name="gd28" fmla="val 549"/>
                <a:gd name="gd29" fmla="val 7"/>
                <a:gd name="gd30" fmla="val 568"/>
                <a:gd name="gd31" fmla="val 8"/>
                <a:gd name="gd32" fmla="val 553"/>
                <a:gd name="gd33" fmla="*/ w 0 294"/>
                <a:gd name="gd34" fmla="*/ h 0 568"/>
                <a:gd name="gd35" fmla="*/ w 21600 294"/>
                <a:gd name="gd36" fmla="*/ h 21600 568"/>
              </a:gdLst>
              <a:ahLst/>
              <a:cxnLst/>
              <a:rect l="gd33" t="gd34" r="gd35" b="gd36"/>
              <a:pathLst>
                <a:path w="294" h="568" extrusionOk="0">
                  <a:moveTo>
                    <a:pt x="gd1" y="gd2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  <a:path w="294" h="56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3331" name="Freeform 35"/>
            <p:cNvSpPr>
              <a:spLocks noChangeShapeType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19"/>
                <a:gd name="gd4" fmla="val 53"/>
                <a:gd name="gd5" fmla="val 25"/>
                <a:gd name="gd6" fmla="val 53"/>
                <a:gd name="gd7" fmla="val 0"/>
                <a:gd name="gd8" fmla="val 0"/>
                <a:gd name="gd9" fmla="*/ w 0 25"/>
                <a:gd name="gd10" fmla="*/ h 0 53"/>
                <a:gd name="gd11" fmla="*/ w 21600 25"/>
                <a:gd name="gd12" fmla="*/ h 21600 53"/>
              </a:gdLst>
              <a:ahLst/>
              <a:cxnLst/>
              <a:rect l="gd9" t="gd10" r="gd11" b="gd12"/>
              <a:pathLst>
                <a:path w="25" h="53" extrusionOk="0">
                  <a:moveTo>
                    <a:pt x="gd1" y="gd2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  <a:path w="25" h="5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3332" name="Freeform 36"/>
            <p:cNvSpPr>
              <a:spLocks noChangeShapeType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7"/>
                <a:gd name="gd4" fmla="val 89"/>
                <a:gd name="gd5" fmla="val 18"/>
                <a:gd name="gd6" fmla="val 117"/>
                <a:gd name="gd7" fmla="val 29"/>
                <a:gd name="gd8" fmla="val 141"/>
                <a:gd name="gd9" fmla="val 27"/>
                <a:gd name="gd10" fmla="val 135"/>
                <a:gd name="gd11" fmla="val 8"/>
                <a:gd name="gd12" fmla="val 22"/>
                <a:gd name="gd13" fmla="val 4"/>
                <a:gd name="gd14" fmla="val 11"/>
                <a:gd name="gd15" fmla="val 0"/>
                <a:gd name="gd16" fmla="val 0"/>
                <a:gd name="gd17" fmla="*/ w 0 29"/>
                <a:gd name="gd18" fmla="*/ h 0 141"/>
                <a:gd name="gd19" fmla="*/ w 21600 29"/>
                <a:gd name="gd20" fmla="*/ h 21600 141"/>
              </a:gdLst>
              <a:ahLst/>
              <a:cxnLst/>
              <a:rect l="gd17" t="gd18" r="gd19" b="gd20"/>
              <a:pathLst>
                <a:path w="29" h="141" extrusionOk="0">
                  <a:moveTo>
                    <a:pt x="gd1" y="gd2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  <a:path w="29" h="14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3333" name="Freeform 37"/>
            <p:cNvSpPr>
              <a:spLocks noChangeShapeType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gd0" fmla="val 65536"/>
                <a:gd name="gd1" fmla="val 0"/>
                <a:gd name="gd2" fmla="val 26"/>
                <a:gd name="gd3" fmla="val 4"/>
                <a:gd name="gd4" fmla="val 37"/>
                <a:gd name="gd5" fmla="val 8"/>
                <a:gd name="gd6" fmla="val 48"/>
                <a:gd name="gd7" fmla="val 7"/>
                <a:gd name="gd8" fmla="val 19"/>
                <a:gd name="gd9" fmla="val 0"/>
                <a:gd name="gd10" fmla="val 0"/>
                <a:gd name="gd11" fmla="val 0"/>
                <a:gd name="gd12" fmla="val 4"/>
                <a:gd name="gd13" fmla="val 0"/>
                <a:gd name="gd14" fmla="val 26"/>
                <a:gd name="gd15" fmla="*/ w 0 8"/>
                <a:gd name="gd16" fmla="*/ h 0 48"/>
                <a:gd name="gd17" fmla="*/ w 21600 8"/>
                <a:gd name="gd18" fmla="*/ h 21600 48"/>
              </a:gdLst>
              <a:ahLst/>
              <a:cxnLst/>
              <a:rect l="gd15" t="gd16" r="gd17" b="gd18"/>
              <a:pathLst>
                <a:path w="8" h="48" extrusionOk="0">
                  <a:moveTo>
                    <a:pt x="gd1" y="gd2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  <a:path w="8" h="4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3334" name="Freeform 38"/>
            <p:cNvSpPr>
              <a:spLocks noChangeShapeType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gd0" fmla="val 65536"/>
                <a:gd name="gd1" fmla="val 11"/>
                <a:gd name="gd2" fmla="val 28"/>
                <a:gd name="gd3" fmla="val 0"/>
                <a:gd name="gd4" fmla="val 0"/>
                <a:gd name="gd5" fmla="val 11"/>
                <a:gd name="gd6" fmla="val 49"/>
                <a:gd name="gd7" fmla="val 14"/>
                <a:gd name="gd8" fmla="val 58"/>
                <a:gd name="gd9" fmla="val 39"/>
                <a:gd name="gd10" fmla="val 111"/>
                <a:gd name="gd11" fmla="val 44"/>
                <a:gd name="gd12" fmla="val 111"/>
                <a:gd name="gd13" fmla="val 22"/>
                <a:gd name="gd14" fmla="val 52"/>
                <a:gd name="gd15" fmla="val 11"/>
                <a:gd name="gd16" fmla="val 28"/>
                <a:gd name="gd17" fmla="*/ w 0 44"/>
                <a:gd name="gd18" fmla="*/ h 0 111"/>
                <a:gd name="gd19" fmla="*/ w 21600 44"/>
                <a:gd name="gd20" fmla="*/ h 21600 111"/>
              </a:gdLst>
              <a:ahLst/>
              <a:cxnLst/>
              <a:rect l="gd17" t="gd18" r="gd19" b="gd20"/>
              <a:pathLst>
                <a:path w="44" h="111" extrusionOk="0">
                  <a:moveTo>
                    <a:pt x="gd1" y="gd2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  <a:path w="44" h="11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3316" name="Rectangle 6"/>
          <p:cNvSpPr>
            <a:spLocks noGrp="1" noChangeShapeType="1"/>
          </p:cNvSpPr>
          <p:nvPr/>
        </p:nvSpPr>
        <p:spPr bwMode="auto"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3317" name="Freeform 11"/>
          <p:cNvSpPr>
            <a:spLocks noGrp="1" noChangeShapeType="1"/>
          </p:cNvSpPr>
          <p:nvPr/>
        </p:nvSpPr>
        <p:spPr bwMode="auto">
          <a:xfrm flipV="1">
            <a:off x="-4762" y="4911725"/>
            <a:ext cx="1589087" cy="508000"/>
          </a:xfrm>
          <a:custGeom>
            <a:avLst/>
            <a:gdLst>
              <a:gd name="gd0" fmla="val 65536"/>
              <a:gd name="gd1" fmla="val 9248"/>
              <a:gd name="gd2" fmla="val 4701"/>
              <a:gd name="gd3" fmla="val 7915"/>
              <a:gd name="gd4" fmla="val 188"/>
              <a:gd name="gd5" fmla="val 7886"/>
              <a:gd name="gd6" fmla="val 94"/>
              <a:gd name="gd7" fmla="val 7803"/>
              <a:gd name="gd8" fmla="val 0"/>
              <a:gd name="gd9" fmla="val 7275"/>
              <a:gd name="gd10" fmla="val 0"/>
              <a:gd name="gd11" fmla="val 0"/>
              <a:gd name="gd12" fmla="val 70"/>
              <a:gd name="gd13" fmla="val 25"/>
              <a:gd name="gd14" fmla="val 10000"/>
              <a:gd name="gd15" fmla="val 7275"/>
              <a:gd name="gd16" fmla="val 9966"/>
              <a:gd name="gd17" fmla="val 7803"/>
              <a:gd name="gd18" fmla="val 9966"/>
              <a:gd name="gd19" fmla="val 7886"/>
              <a:gd name="gd20" fmla="val 9872"/>
              <a:gd name="gd21" fmla="val 7915"/>
              <a:gd name="gd22" fmla="val 9778"/>
              <a:gd name="gd23" fmla="val 9248"/>
              <a:gd name="gd24" fmla="val 5265"/>
              <a:gd name="gd25" fmla="val 9248"/>
              <a:gd name="gd26" fmla="val 4701"/>
              <a:gd name="gd27" fmla="*/ w 0 9248"/>
              <a:gd name="gd28" fmla="*/ h 0 10000"/>
              <a:gd name="gd29" fmla="*/ w 21600 9248"/>
              <a:gd name="gd30" fmla="*/ h 21600 10000"/>
            </a:gdLst>
            <a:ahLst/>
            <a:cxnLst/>
            <a:rect l="gd27" t="gd28" r="gd29" b="gd30"/>
            <a:pathLst>
              <a:path w="9248" h="10000" extrusionOk="0">
                <a:moveTo>
                  <a:pt x="gd1" y="gd2"/>
                </a:moveTo>
                <a:lnTo>
                  <a:pt x="gd3" y="gd4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gd9" y="gd10"/>
                </a:lnTo>
                <a:lnTo>
                  <a:pt x="gd11" y="gd12"/>
                </a:lnTo>
                <a:cubicBezTo>
                  <a:pt x="8" y="3380"/>
                  <a:pt x="17" y="6690"/>
                  <a:pt x="25" y="10000"/>
                </a:cubicBezTo>
                <a:lnTo>
                  <a:pt x="gd15" y="gd16"/>
                </a:lnTo>
                <a:lnTo>
                  <a:pt x="gd17" y="gd18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gd23" y="gd24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 extrusionOk="0"/>
            </a:pathLst>
          </a:custGeom>
          <a:solidFill>
            <a:schemeClr val="accent1"/>
          </a:solidFill>
        </p:spPr>
        <p:txBody>
          <a:bodyPr lIns="91440" tIns="45720" rIns="91440" bIns="45720" anchor="t"/>
          <a:lstStyle/>
          <a:p>
            <a:pPr>
              <a:defRPr/>
            </a:pPr>
            <a:endParaRPr/>
          </a:p>
        </p:txBody>
      </p:sp>
      <p:sp>
        <p:nvSpPr>
          <p:cNvPr id="13318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13319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2589212" y="2133600"/>
            <a:ext cx="8915400" cy="3886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Образец текста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Второй уровень</a:t>
            </a:r>
          </a:p>
          <a:p>
            <a:pPr marL="1143000" lvl="2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Третий уровень</a:t>
            </a:r>
          </a:p>
          <a:p>
            <a:pPr marL="1600200" lvl="3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Четвертый уровень</a:t>
            </a:r>
          </a:p>
          <a:p>
            <a:pPr marL="2057400" lvl="4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Пятый уровень</a:t>
            </a:r>
          </a:p>
        </p:txBody>
      </p:sp>
      <p:sp>
        <p:nvSpPr>
          <p:cNvPr id="13320" name="Date Placeholder 4"/>
          <p:cNvSpPr>
            <a:spLocks noGrp="1" noChangeShapeType="1"/>
          </p:cNvSpPr>
          <p:nvPr>
            <p:ph type="dt" idx="2"/>
          </p:nvPr>
        </p:nvSpPr>
        <p:spPr bwMode="auto">
          <a:xfrm>
            <a:off x="10361612" y="6130925"/>
            <a:ext cx="1146175" cy="3698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r>
              <a:rPr sz="9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13321" name="Footer Placeholder 5"/>
          <p:cNvSpPr>
            <a:spLocks noGrp="1" noChangeShapeType="1"/>
          </p:cNvSpPr>
          <p:nvPr>
            <p:ph type="ftr" idx="3"/>
          </p:nvPr>
        </p:nvSpPr>
        <p:spPr bwMode="auto">
          <a:xfrm>
            <a:off x="2589212" y="6135687"/>
            <a:ext cx="76200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13322" name="Slide Number Placeholder 6"/>
          <p:cNvSpPr>
            <a:spLocks noGrp="1" noChangeShapeType="1"/>
          </p:cNvSpPr>
          <p:nvPr>
            <p:ph type="sldNum" idx="4"/>
          </p:nvPr>
        </p:nvSpPr>
        <p:spPr bwMode="auto">
          <a:xfrm>
            <a:off x="531812" y="4983162"/>
            <a:ext cx="779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2000">
                <a:solidFill>
                  <a:srgbClr val="FE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3_Легкий дым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4338" name="Group 22"/>
          <p:cNvGrpSpPr/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4361" name="Freeform 11"/>
            <p:cNvSpPr>
              <a:spLocks noChangeShapeType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gd0" fmla="val 65536"/>
                <a:gd name="gd1" fmla="val 22"/>
                <a:gd name="gd2" fmla="val 136"/>
                <a:gd name="gd3" fmla="val 17"/>
                <a:gd name="gd4" fmla="val 80"/>
                <a:gd name="gd5" fmla="val 0"/>
                <a:gd name="gd6" fmla="val 0"/>
                <a:gd name="gd7" fmla="val 0"/>
                <a:gd name="gd8" fmla="val 35"/>
                <a:gd name="gd9" fmla="val 20"/>
                <a:gd name="gd10" fmla="val 124"/>
                <a:gd name="gd11" fmla="val 22"/>
                <a:gd name="gd12" fmla="val 136"/>
                <a:gd name="gd13" fmla="*/ w 0 22"/>
                <a:gd name="gd14" fmla="*/ h 0 136"/>
                <a:gd name="gd15" fmla="*/ w 21600 22"/>
                <a:gd name="gd16" fmla="*/ h 21600 136"/>
              </a:gdLst>
              <a:ahLst/>
              <a:cxnLst/>
              <a:rect l="gd13" t="gd14" r="gd15" b="gd16"/>
              <a:pathLst>
                <a:path w="22" h="136" extrusionOk="0">
                  <a:moveTo>
                    <a:pt x="gd1" y="gd2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4362" name="Freeform 12"/>
            <p:cNvSpPr>
              <a:spLocks noChangeShapeType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gd0" fmla="val 65536"/>
                <a:gd name="gd1" fmla="val 86"/>
                <a:gd name="gd2" fmla="val 350"/>
                <a:gd name="gd3" fmla="val 139"/>
                <a:gd name="gd4" fmla="val 504"/>
                <a:gd name="gd5" fmla="val 140"/>
                <a:gd name="gd6" fmla="val 478"/>
                <a:gd name="gd7" fmla="val 95"/>
                <a:gd name="gd8" fmla="val 347"/>
                <a:gd name="gd9" fmla="val 0"/>
                <a:gd name="gd10" fmla="val 0"/>
                <a:gd name="gd11" fmla="val 6"/>
                <a:gd name="gd12" fmla="val 61"/>
                <a:gd name="gd13" fmla="val 86"/>
                <a:gd name="gd14" fmla="val 350"/>
                <a:gd name="gd15" fmla="*/ w 0 140"/>
                <a:gd name="gd16" fmla="*/ h 0 504"/>
                <a:gd name="gd17" fmla="*/ w 21600 140"/>
                <a:gd name="gd18" fmla="*/ h 21600 504"/>
              </a:gdLst>
              <a:ahLst/>
              <a:cxnLst/>
              <a:rect l="gd15" t="gd16" r="gd17" b="gd18"/>
              <a:pathLst>
                <a:path w="140" h="504" extrusionOk="0">
                  <a:moveTo>
                    <a:pt x="gd1" y="gd2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4363" name="Freeform 13"/>
            <p:cNvSpPr>
              <a:spLocks noChangeShapeType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gd0" fmla="val 65536"/>
                <a:gd name="gd1" fmla="val 8"/>
                <a:gd name="gd2" fmla="val 22"/>
                <a:gd name="gd3" fmla="val 0"/>
                <a:gd name="gd4" fmla="val 0"/>
                <a:gd name="gd5" fmla="val 0"/>
                <a:gd name="gd6" fmla="val 29"/>
                <a:gd name="gd7" fmla="val 68"/>
                <a:gd name="gd8" fmla="val 194"/>
                <a:gd name="gd9" fmla="val 123"/>
                <a:gd name="gd10" fmla="val 308"/>
                <a:gd name="gd11" fmla="val 132"/>
                <a:gd name="gd12" fmla="val 308"/>
                <a:gd name="gd13" fmla="val 77"/>
                <a:gd name="gd14" fmla="val 190"/>
                <a:gd name="gd15" fmla="val 8"/>
                <a:gd name="gd16" fmla="val 22"/>
                <a:gd name="gd17" fmla="*/ w 0 132"/>
                <a:gd name="gd18" fmla="*/ h 0 308"/>
                <a:gd name="gd19" fmla="*/ w 21600 132"/>
                <a:gd name="gd20" fmla="*/ h 21600 308"/>
              </a:gdLst>
              <a:ahLst/>
              <a:cxnLst/>
              <a:rect l="gd17" t="gd18" r="gd19" b="gd20"/>
              <a:pathLst>
                <a:path w="132" h="308" extrusionOk="0">
                  <a:moveTo>
                    <a:pt x="gd1" y="gd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4364" name="Freeform 14"/>
            <p:cNvSpPr>
              <a:spLocks noChangeShapeType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gd0" fmla="val 65536"/>
                <a:gd name="gd1" fmla="val 28"/>
                <a:gd name="gd2" fmla="val 79"/>
                <a:gd name="gd3" fmla="val 37"/>
                <a:gd name="gd4" fmla="val 79"/>
                <a:gd name="gd5" fmla="val 0"/>
                <a:gd name="gd6" fmla="val 0"/>
                <a:gd name="gd7" fmla="val 28"/>
                <a:gd name="gd8" fmla="val 79"/>
                <a:gd name="gd9" fmla="*/ w 0 37"/>
                <a:gd name="gd10" fmla="*/ h 0 79"/>
                <a:gd name="gd11" fmla="*/ w 21600 37"/>
                <a:gd name="gd12" fmla="*/ h 21600 79"/>
              </a:gdLst>
              <a:ahLst/>
              <a:cxnLst/>
              <a:rect l="gd9" t="gd10" r="gd11" b="gd12"/>
              <a:pathLst>
                <a:path w="37" h="79" extrusionOk="0">
                  <a:moveTo>
                    <a:pt x="gd1" y="gd2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4365" name="Freeform 15"/>
            <p:cNvSpPr>
              <a:spLocks noChangeShapeType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gd0" fmla="val 65536"/>
                <a:gd name="gd1" fmla="val 162"/>
                <a:gd name="gd2" fmla="val 660"/>
                <a:gd name="gd3" fmla="val 116"/>
                <a:gd name="gd4" fmla="val 534"/>
                <a:gd name="gd5" fmla="val 40"/>
                <a:gd name="gd6" fmla="val 236"/>
                <a:gd name="gd7" fmla="val 12"/>
                <a:gd name="gd8" fmla="val 51"/>
                <a:gd name="gd9" fmla="val 0"/>
                <a:gd name="gd10" fmla="val 0"/>
                <a:gd name="gd11" fmla="val 33"/>
                <a:gd name="gd12" fmla="val 237"/>
                <a:gd name="gd13" fmla="val 107"/>
                <a:gd name="gd14" fmla="val 537"/>
                <a:gd name="gd15" fmla="val 160"/>
                <a:gd name="gd16" fmla="val 681"/>
                <a:gd name="gd17" fmla="val 178"/>
                <a:gd name="gd18" fmla="val 722"/>
                <a:gd name="gd19" fmla="val 174"/>
                <a:gd name="gd20" fmla="val 708"/>
                <a:gd name="gd21" fmla="val 162"/>
                <a:gd name="gd22" fmla="val 660"/>
                <a:gd name="gd23" fmla="*/ w 0 178"/>
                <a:gd name="gd24" fmla="*/ h 0 722"/>
                <a:gd name="gd25" fmla="*/ w 21600 178"/>
                <a:gd name="gd26" fmla="*/ h 21600 722"/>
              </a:gdLst>
              <a:ahLst/>
              <a:cxnLst/>
              <a:rect l="gd23" t="gd24" r="gd25" b="gd26"/>
              <a:pathLst>
                <a:path w="178" h="722" extrusionOk="0">
                  <a:moveTo>
                    <a:pt x="gd1" y="gd2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4366" name="Freeform 16"/>
            <p:cNvSpPr>
              <a:spLocks noChangeShapeType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gd0" fmla="val 65536"/>
                <a:gd name="gd1" fmla="val 11"/>
                <a:gd name="gd2" fmla="val 577"/>
                <a:gd name="gd3" fmla="val 12"/>
                <a:gd name="gd4" fmla="val 589"/>
                <a:gd name="gd5" fmla="val 22"/>
                <a:gd name="gd6" fmla="val 632"/>
                <a:gd name="gd7" fmla="val 23"/>
                <a:gd name="gd8" fmla="val 635"/>
                <a:gd name="gd9" fmla="val 17"/>
                <a:gd name="gd10" fmla="val 576"/>
                <a:gd name="gd11" fmla="val 5"/>
                <a:gd name="gd12" fmla="val 269"/>
                <a:gd name="gd13" fmla="val 15"/>
                <a:gd name="gd14" fmla="val 0"/>
                <a:gd name="gd15" fmla="val 12"/>
                <a:gd name="gd16" fmla="val 0"/>
                <a:gd name="gd17" fmla="val 1"/>
                <a:gd name="gd18" fmla="val 269"/>
                <a:gd name="gd19" fmla="val 11"/>
                <a:gd name="gd20" fmla="val 577"/>
                <a:gd name="gd21" fmla="*/ w 0 23"/>
                <a:gd name="gd22" fmla="*/ h 0 635"/>
                <a:gd name="gd23" fmla="*/ w 21600 23"/>
                <a:gd name="gd24" fmla="*/ h 21600 635"/>
              </a:gdLst>
              <a:ahLst/>
              <a:cxnLst/>
              <a:rect l="gd21" t="gd22" r="gd23" b="gd24"/>
              <a:pathLst>
                <a:path w="23" h="635" extrusionOk="0">
                  <a:moveTo>
                    <a:pt x="gd1" y="gd2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4367" name="Freeform 17"/>
            <p:cNvSpPr>
              <a:spLocks noChangeShapeType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56"/>
                <a:gd name="gd5" fmla="val 17"/>
                <a:gd name="gd6" fmla="val 107"/>
                <a:gd name="gd7" fmla="val 11"/>
                <a:gd name="gd8" fmla="val 46"/>
                <a:gd name="gd9" fmla="val 10"/>
                <a:gd name="gd10" fmla="val 43"/>
                <a:gd name="gd11" fmla="val 0"/>
                <a:gd name="gd12" fmla="val 0"/>
                <a:gd name="gd13" fmla="*/ w 0 17"/>
                <a:gd name="gd14" fmla="*/ h 0 107"/>
                <a:gd name="gd15" fmla="*/ w 21600 17"/>
                <a:gd name="gd16" fmla="*/ h 21600 107"/>
              </a:gdLst>
              <a:ahLst/>
              <a:cxnLst/>
              <a:rect l="gd13" t="gd14" r="gd15" b="gd16"/>
              <a:pathLst>
                <a:path w="17" h="107" extrusionOk="0">
                  <a:moveTo>
                    <a:pt x="gd1" y="gd2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4368" name="Freeform 18"/>
            <p:cNvSpPr>
              <a:spLocks noChangeShapeType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93"/>
                <a:gd name="gd5" fmla="val 17"/>
                <a:gd name="gd6" fmla="val 166"/>
                <a:gd name="gd7" fmla="val 24"/>
                <a:gd name="gd8" fmla="val 184"/>
                <a:gd name="gd9" fmla="val 41"/>
                <a:gd name="gd10" fmla="val 222"/>
                <a:gd name="gd11" fmla="val 38"/>
                <a:gd name="gd12" fmla="val 212"/>
                <a:gd name="gd13" fmla="val 13"/>
                <a:gd name="gd14" fmla="val 92"/>
                <a:gd name="gd15" fmla="val 8"/>
                <a:gd name="gd16" fmla="val 22"/>
                <a:gd name="gd17" fmla="val 7"/>
                <a:gd name="gd18" fmla="val 18"/>
                <a:gd name="gd19" fmla="val 0"/>
                <a:gd name="gd20" fmla="val 0"/>
                <a:gd name="gd21" fmla="*/ w 0 41"/>
                <a:gd name="gd22" fmla="*/ h 0 222"/>
                <a:gd name="gd23" fmla="*/ w 21600 41"/>
                <a:gd name="gd24" fmla="*/ h 21600 222"/>
              </a:gdLst>
              <a:ahLst/>
              <a:cxnLst/>
              <a:rect l="gd21" t="gd22" r="gd23" b="gd24"/>
              <a:pathLst>
                <a:path w="41" h="222" extrusionOk="0">
                  <a:moveTo>
                    <a:pt x="gd1" y="gd2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4369" name="Freeform 19"/>
            <p:cNvSpPr>
              <a:spLocks noChangeShapeType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gd0" fmla="val 65536"/>
                <a:gd name="gd1" fmla="val 7"/>
                <a:gd name="gd2" fmla="val 854"/>
                <a:gd name="gd3" fmla="val 50"/>
                <a:gd name="gd4" fmla="val 613"/>
                <a:gd name="gd5" fmla="val 149"/>
                <a:gd name="gd6" fmla="val 388"/>
                <a:gd name="gd7" fmla="val 285"/>
                <a:gd name="gd8" fmla="val 183"/>
                <a:gd name="gd9" fmla="val 364"/>
                <a:gd name="gd10" fmla="val 89"/>
                <a:gd name="gd11" fmla="val 406"/>
                <a:gd name="gd12" fmla="val 44"/>
                <a:gd name="gd13" fmla="val 450"/>
                <a:gd name="gd14" fmla="val 1"/>
                <a:gd name="gd15" fmla="val 450"/>
                <a:gd name="gd16" fmla="val 0"/>
                <a:gd name="gd17" fmla="val 405"/>
                <a:gd name="gd18" fmla="val 43"/>
                <a:gd name="gd19" fmla="val 363"/>
                <a:gd name="gd20" fmla="val 88"/>
                <a:gd name="gd21" fmla="val 283"/>
                <a:gd name="gd22" fmla="val 181"/>
                <a:gd name="gd23" fmla="val 145"/>
                <a:gd name="gd24" fmla="val 386"/>
                <a:gd name="gd25" fmla="val 45"/>
                <a:gd name="gd26" fmla="val 611"/>
                <a:gd name="gd27" fmla="val 0"/>
                <a:gd name="gd28" fmla="val 854"/>
                <a:gd name="gd29" fmla="val 0"/>
                <a:gd name="gd30" fmla="val 859"/>
                <a:gd name="gd31" fmla="val 7"/>
                <a:gd name="gd32" fmla="val 878"/>
                <a:gd name="gd33" fmla="val 7"/>
                <a:gd name="gd34" fmla="val 854"/>
                <a:gd name="gd35" fmla="*/ w 0 450"/>
                <a:gd name="gd36" fmla="*/ h 0 878"/>
                <a:gd name="gd37" fmla="*/ w 21600 450"/>
                <a:gd name="gd38" fmla="*/ h 21600 878"/>
              </a:gdLst>
              <a:ahLst/>
              <a:cxnLst/>
              <a:rect l="gd35" t="gd36" r="gd37" b="gd38"/>
              <a:pathLst>
                <a:path w="450" h="878" extrusionOk="0">
                  <a:moveTo>
                    <a:pt x="gd1" y="gd2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4370" name="Freeform 20"/>
            <p:cNvSpPr>
              <a:spLocks noChangeShapeType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26"/>
                <a:gd name="gd4" fmla="val 73"/>
                <a:gd name="gd5" fmla="val 35"/>
                <a:gd name="gd6" fmla="val 73"/>
                <a:gd name="gd7" fmla="val 0"/>
                <a:gd name="gd8" fmla="val 0"/>
                <a:gd name="gd9" fmla="*/ w 0 35"/>
                <a:gd name="gd10" fmla="*/ h 0 73"/>
                <a:gd name="gd11" fmla="*/ w 21600 35"/>
                <a:gd name="gd12" fmla="*/ h 21600 73"/>
              </a:gdLst>
              <a:ahLst/>
              <a:cxnLst/>
              <a:rect l="gd9" t="gd10" r="gd11" b="gd12"/>
              <a:pathLst>
                <a:path w="35" h="73" extrusionOk="0">
                  <a:moveTo>
                    <a:pt x="gd1" y="gd2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4371" name="Freeform 21"/>
            <p:cNvSpPr>
              <a:spLocks noChangeShapeType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gd0" fmla="val 65536"/>
                <a:gd name="gd1" fmla="val 7"/>
                <a:gd name="gd2" fmla="val 44"/>
                <a:gd name="gd3" fmla="val 8"/>
                <a:gd name="gd4" fmla="val 48"/>
                <a:gd name="gd5" fmla="val 8"/>
                <a:gd name="gd6" fmla="val 19"/>
                <a:gd name="gd7" fmla="val 1"/>
                <a:gd name="gd8" fmla="val 0"/>
                <a:gd name="gd9" fmla="val 0"/>
                <a:gd name="gd10" fmla="val 26"/>
                <a:gd name="gd11" fmla="val 7"/>
                <a:gd name="gd12" fmla="val 44"/>
                <a:gd name="gd13" fmla="*/ w 0 8"/>
                <a:gd name="gd14" fmla="*/ h 0 48"/>
                <a:gd name="gd15" fmla="*/ w 21600 8"/>
                <a:gd name="gd16" fmla="*/ h 21600 48"/>
              </a:gdLst>
              <a:ahLst/>
              <a:cxnLst/>
              <a:rect l="gd13" t="gd14" r="gd15" b="gd16"/>
              <a:pathLst>
                <a:path w="8" h="48" extrusionOk="0">
                  <a:moveTo>
                    <a:pt x="gd1" y="gd2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4372" name="Freeform 22"/>
            <p:cNvSpPr>
              <a:spLocks noChangeShapeType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gd0" fmla="val 65536"/>
                <a:gd name="gd1" fmla="val 7"/>
                <a:gd name="gd2" fmla="val 18"/>
                <a:gd name="gd3" fmla="val 0"/>
                <a:gd name="gd4" fmla="val 0"/>
                <a:gd name="gd5" fmla="val 12"/>
                <a:gd name="gd6" fmla="val 48"/>
                <a:gd name="gd7" fmla="val 16"/>
                <a:gd name="gd8" fmla="val 62"/>
                <a:gd name="gd9" fmla="val 51"/>
                <a:gd name="gd10" fmla="val 135"/>
                <a:gd name="gd11" fmla="val 52"/>
                <a:gd name="gd12" fmla="val 135"/>
                <a:gd name="gd13" fmla="val 24"/>
                <a:gd name="gd14" fmla="val 56"/>
                <a:gd name="gd15" fmla="val 7"/>
                <a:gd name="gd16" fmla="val 18"/>
                <a:gd name="gd17" fmla="*/ w 0 52"/>
                <a:gd name="gd18" fmla="*/ h 0 135"/>
                <a:gd name="gd19" fmla="*/ w 21600 52"/>
                <a:gd name="gd20" fmla="*/ h 21600 135"/>
              </a:gdLst>
              <a:ahLst/>
              <a:cxnLst/>
              <a:rect l="gd17" t="gd18" r="gd19" b="gd20"/>
              <a:pathLst>
                <a:path w="52" h="135" extrusionOk="0">
                  <a:moveTo>
                    <a:pt x="gd1" y="gd2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339" name="Group 9"/>
          <p:cNvGrpSpPr/>
          <p:nvPr/>
        </p:nvGrpSpPr>
        <p:grpSpPr bwMode="auto">
          <a:xfrm>
            <a:off x="26987" y="0"/>
            <a:ext cx="2357437" cy="6853237"/>
            <a:chOff x="6627813" y="194833"/>
            <a:chExt cx="1952625" cy="5678918"/>
          </a:xfrm>
        </p:grpSpPr>
        <p:sp>
          <p:nvSpPr>
            <p:cNvPr id="14349" name="Freeform 27"/>
            <p:cNvSpPr>
              <a:spLocks noChangeShapeType="1"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gd0" fmla="val 65536"/>
                <a:gd name="gd1" fmla="val 7"/>
                <a:gd name="gd2" fmla="val 210"/>
                <a:gd name="gd3" fmla="val 26"/>
                <a:gd name="gd4" fmla="val 445"/>
                <a:gd name="gd5" fmla="val 57"/>
                <a:gd name="gd6" fmla="val 679"/>
                <a:gd name="gd7" fmla="val 101"/>
                <a:gd name="gd8" fmla="val 911"/>
                <a:gd name="gd9" fmla="val 103"/>
                <a:gd name="gd10" fmla="val 920"/>
                <a:gd name="gd11" fmla="val 99"/>
                <a:gd name="gd12" fmla="val 874"/>
                <a:gd name="gd13" fmla="val 99"/>
                <a:gd name="gd14" fmla="val 866"/>
                <a:gd name="gd15" fmla="val 63"/>
                <a:gd name="gd16" fmla="val 678"/>
                <a:gd name="gd17" fmla="val 30"/>
                <a:gd name="gd18" fmla="val 444"/>
                <a:gd name="gd19" fmla="val 9"/>
                <a:gd name="gd20" fmla="val 209"/>
                <a:gd name="gd21" fmla="val 3"/>
                <a:gd name="gd22" fmla="val 92"/>
                <a:gd name="gd23" fmla="val 1"/>
                <a:gd name="gd24" fmla="val 0"/>
                <a:gd name="gd25" fmla="val 0"/>
                <a:gd name="gd26" fmla="val 0"/>
                <a:gd name="gd27" fmla="val 1"/>
                <a:gd name="gd28" fmla="val 92"/>
                <a:gd name="gd29" fmla="val 7"/>
                <a:gd name="gd30" fmla="val 210"/>
                <a:gd name="gd31" fmla="*/ w 0 103"/>
                <a:gd name="gd32" fmla="*/ h 0 920"/>
                <a:gd name="gd33" fmla="*/ w 21600 103"/>
                <a:gd name="gd34" fmla="*/ h 21600 920"/>
              </a:gdLst>
              <a:ahLst/>
              <a:cxnLst/>
              <a:rect l="gd31" t="gd32" r="gd33" b="gd34"/>
              <a:pathLst>
                <a:path w="103" h="920" extrusionOk="0">
                  <a:moveTo>
                    <a:pt x="gd1" y="gd2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  <a:path w="103" h="92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4350" name="Freeform 28"/>
            <p:cNvSpPr>
              <a:spLocks noChangeShapeType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gd0" fmla="val 65536"/>
                <a:gd name="gd1" fmla="val 53"/>
                <a:gd name="gd2" fmla="val 229"/>
                <a:gd name="gd3" fmla="val 88"/>
                <a:gd name="gd4" fmla="val 330"/>
                <a:gd name="gd5" fmla="val 88"/>
                <a:gd name="gd6" fmla="val 308"/>
                <a:gd name="gd7" fmla="val 88"/>
                <a:gd name="gd8" fmla="val 304"/>
                <a:gd name="gd9" fmla="val 62"/>
                <a:gd name="gd10" fmla="val 226"/>
                <a:gd name="gd11" fmla="val 0"/>
                <a:gd name="gd12" fmla="val 0"/>
                <a:gd name="gd13" fmla="val 7"/>
                <a:gd name="gd14" fmla="val 63"/>
                <a:gd name="gd15" fmla="val 53"/>
                <a:gd name="gd16" fmla="val 229"/>
                <a:gd name="gd17" fmla="*/ w 0 88"/>
                <a:gd name="gd18" fmla="*/ h 0 330"/>
                <a:gd name="gd19" fmla="*/ w 21600 88"/>
                <a:gd name="gd20" fmla="*/ h 21600 330"/>
              </a:gdLst>
              <a:ahLst/>
              <a:cxnLst/>
              <a:rect l="gd17" t="gd18" r="gd19" b="gd20"/>
              <a:pathLst>
                <a:path w="88" h="330" extrusionOk="0">
                  <a:moveTo>
                    <a:pt x="gd1" y="gd2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  <a:path w="88" h="33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4351" name="Freeform 29"/>
            <p:cNvSpPr>
              <a:spLocks noChangeShapeType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gd0" fmla="val 65536"/>
                <a:gd name="gd1" fmla="val 6"/>
                <a:gd name="gd2" fmla="val 15"/>
                <a:gd name="gd3" fmla="val 0"/>
                <a:gd name="gd4" fmla="val 0"/>
                <a:gd name="gd5" fmla="val 1"/>
                <a:gd name="gd6" fmla="val 29"/>
                <a:gd name="gd7" fmla="val 42"/>
                <a:gd name="gd8" fmla="val 127"/>
                <a:gd name="gd9" fmla="val 80"/>
                <a:gd name="gd10" fmla="val 207"/>
                <a:gd name="gd11" fmla="val 90"/>
                <a:gd name="gd12" fmla="val 207"/>
                <a:gd name="gd13" fmla="val 50"/>
                <a:gd name="gd14" fmla="val 123"/>
                <a:gd name="gd15" fmla="val 6"/>
                <a:gd name="gd16" fmla="val 15"/>
                <a:gd name="gd17" fmla="*/ w 0 90"/>
                <a:gd name="gd18" fmla="*/ h 0 207"/>
                <a:gd name="gd19" fmla="*/ w 21600 90"/>
                <a:gd name="gd20" fmla="*/ h 21600 207"/>
              </a:gdLst>
              <a:ahLst/>
              <a:cxnLst/>
              <a:rect l="gd17" t="gd18" r="gd19" b="gd20"/>
              <a:pathLst>
                <a:path w="90" h="207" extrusionOk="0">
                  <a:moveTo>
                    <a:pt x="gd1" y="gd2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  <a:path w="90" h="2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4352" name="Freeform 30"/>
            <p:cNvSpPr>
              <a:spLocks noChangeShapeType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gd0" fmla="val 65536"/>
                <a:gd name="gd1" fmla="val 101"/>
                <a:gd name="gd2" fmla="val 409"/>
                <a:gd name="gd3" fmla="val 78"/>
                <a:gd name="gd4" fmla="val 344"/>
                <a:gd name="gd5" fmla="val 29"/>
                <a:gd name="gd6" fmla="val 151"/>
                <a:gd name="gd7" fmla="val 13"/>
                <a:gd name="gd8" fmla="val 53"/>
                <a:gd name="gd9" fmla="val 0"/>
                <a:gd name="gd10" fmla="val 0"/>
                <a:gd name="gd11" fmla="val 21"/>
                <a:gd name="gd12" fmla="val 152"/>
                <a:gd name="gd13" fmla="val 69"/>
                <a:gd name="gd14" fmla="val 347"/>
                <a:gd name="gd15" fmla="val 103"/>
                <a:gd name="gd16" fmla="val 441"/>
                <a:gd name="gd17" fmla="val 115"/>
                <a:gd name="gd18" fmla="val 467"/>
                <a:gd name="gd19" fmla="val 112"/>
                <a:gd name="gd20" fmla="val 458"/>
                <a:gd name="gd21" fmla="val 101"/>
                <a:gd name="gd22" fmla="val 409"/>
                <a:gd name="gd23" fmla="*/ w 0 115"/>
                <a:gd name="gd24" fmla="*/ h 0 467"/>
                <a:gd name="gd25" fmla="*/ w 21600 115"/>
                <a:gd name="gd26" fmla="*/ h 21600 467"/>
              </a:gdLst>
              <a:ahLst/>
              <a:cxnLst/>
              <a:rect l="gd23" t="gd24" r="gd25" b="gd26"/>
              <a:pathLst>
                <a:path w="115" h="467" extrusionOk="0">
                  <a:moveTo>
                    <a:pt x="gd1" y="gd2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  <a:path w="115" h="46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4353" name="Freeform 31"/>
            <p:cNvSpPr>
              <a:spLocks noChangeShapeType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gd0" fmla="val 65536"/>
                <a:gd name="gd1" fmla="val 17"/>
                <a:gd name="gd2" fmla="val 633"/>
                <a:gd name="gd3" fmla="val 13"/>
                <a:gd name="gd4" fmla="val 597"/>
                <a:gd name="gd5" fmla="val 5"/>
                <a:gd name="gd6" fmla="val 398"/>
                <a:gd name="gd7" fmla="val 13"/>
                <a:gd name="gd8" fmla="val 198"/>
                <a:gd name="gd9" fmla="val 22"/>
                <a:gd name="gd10" fmla="val 99"/>
                <a:gd name="gd11" fmla="val 36"/>
                <a:gd name="gd12" fmla="val 0"/>
                <a:gd name="gd13" fmla="val 35"/>
                <a:gd name="gd14" fmla="val 0"/>
                <a:gd name="gd15" fmla="val 20"/>
                <a:gd name="gd16" fmla="val 99"/>
                <a:gd name="gd17" fmla="val 10"/>
                <a:gd name="gd18" fmla="val 198"/>
                <a:gd name="gd19" fmla="val 1"/>
                <a:gd name="gd20" fmla="val 398"/>
                <a:gd name="gd21" fmla="val 7"/>
                <a:gd name="gd22" fmla="val 589"/>
                <a:gd name="gd23" fmla="val 16"/>
                <a:gd name="gd24" fmla="val 632"/>
                <a:gd name="gd25" fmla="val 17"/>
                <a:gd name="gd26" fmla="val 633"/>
                <a:gd name="gd27" fmla="*/ w 0 36"/>
                <a:gd name="gd28" fmla="*/ h 0 633"/>
                <a:gd name="gd29" fmla="*/ w 21600 36"/>
                <a:gd name="gd30" fmla="*/ h 21600 633"/>
              </a:gdLst>
              <a:ahLst/>
              <a:cxnLst/>
              <a:rect l="gd27" t="gd28" r="gd29" b="gd30"/>
              <a:pathLst>
                <a:path w="36" h="633" extrusionOk="0">
                  <a:moveTo>
                    <a:pt x="gd1" y="gd2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  <a:path w="36" h="63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4354" name="Freeform 32"/>
            <p:cNvSpPr>
              <a:spLocks noChangeShapeType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gd0" fmla="val 65536"/>
                <a:gd name="gd1" fmla="val 22"/>
                <a:gd name="gd2" fmla="val 59"/>
                <a:gd name="gd3" fmla="val 28"/>
                <a:gd name="gd4" fmla="val 59"/>
                <a:gd name="gd5" fmla="val 0"/>
                <a:gd name="gd6" fmla="val 0"/>
                <a:gd name="gd7" fmla="val 22"/>
                <a:gd name="gd8" fmla="val 59"/>
                <a:gd name="gd9" fmla="*/ w 0 28"/>
                <a:gd name="gd10" fmla="*/ h 0 59"/>
                <a:gd name="gd11" fmla="*/ w 21600 28"/>
                <a:gd name="gd12" fmla="*/ h 21600 59"/>
              </a:gdLst>
              <a:ahLst/>
              <a:cxnLst/>
              <a:rect l="gd9" t="gd10" r="gd11" b="gd12"/>
              <a:pathLst>
                <a:path w="28" h="59" extrusionOk="0">
                  <a:moveTo>
                    <a:pt x="gd1" y="gd2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  <a:path w="28" h="59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4355" name="Freeform 33"/>
            <p:cNvSpPr>
              <a:spLocks noChangeShapeType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gd0" fmla="val 65536"/>
                <a:gd name="gd1" fmla="val 4"/>
                <a:gd name="gd2" fmla="val 54"/>
                <a:gd name="gd3" fmla="val 17"/>
                <a:gd name="gd4" fmla="val 107"/>
                <a:gd name="gd5" fmla="val 10"/>
                <a:gd name="gd6" fmla="val 44"/>
                <a:gd name="gd7" fmla="val 9"/>
                <a:gd name="gd8" fmla="val 43"/>
                <a:gd name="gd9" fmla="val 0"/>
                <a:gd name="gd10" fmla="val 0"/>
                <a:gd name="gd11" fmla="val 0"/>
                <a:gd name="gd12" fmla="val 8"/>
                <a:gd name="gd13" fmla="val 4"/>
                <a:gd name="gd14" fmla="val 54"/>
                <a:gd name="gd15" fmla="*/ w 0 17"/>
                <a:gd name="gd16" fmla="*/ h 0 107"/>
                <a:gd name="gd17" fmla="*/ w 21600 17"/>
                <a:gd name="gd18" fmla="*/ h 21600 107"/>
              </a:gdLst>
              <a:ahLst/>
              <a:cxnLst/>
              <a:rect l="gd15" t="gd16" r="gd17" b="gd18"/>
              <a:pathLst>
                <a:path w="17" h="107" extrusionOk="0">
                  <a:moveTo>
                    <a:pt x="gd1" y="gd2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  <a:path w="17" h="1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4356" name="Freeform 34"/>
            <p:cNvSpPr>
              <a:spLocks noChangeShapeType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gd0" fmla="val 65536"/>
                <a:gd name="gd1" fmla="val 8"/>
                <a:gd name="gd2" fmla="val 553"/>
                <a:gd name="gd3" fmla="val 35"/>
                <a:gd name="gd4" fmla="val 397"/>
                <a:gd name="gd5" fmla="val 99"/>
                <a:gd name="gd6" fmla="val 252"/>
                <a:gd name="gd7" fmla="val 187"/>
                <a:gd name="gd8" fmla="val 119"/>
                <a:gd name="gd9" fmla="val 238"/>
                <a:gd name="gd10" fmla="val 58"/>
                <a:gd name="gd11" fmla="val 265"/>
                <a:gd name="gd12" fmla="val 28"/>
                <a:gd name="gd13" fmla="val 294"/>
                <a:gd name="gd14" fmla="val 0"/>
                <a:gd name="gd15" fmla="val 293"/>
                <a:gd name="gd16" fmla="val 0"/>
                <a:gd name="gd17" fmla="val 264"/>
                <a:gd name="gd18" fmla="val 27"/>
                <a:gd name="gd19" fmla="val 237"/>
                <a:gd name="gd20" fmla="val 56"/>
                <a:gd name="gd21" fmla="val 185"/>
                <a:gd name="gd22" fmla="val 117"/>
                <a:gd name="gd23" fmla="val 95"/>
                <a:gd name="gd24" fmla="val 249"/>
                <a:gd name="gd25" fmla="val 30"/>
                <a:gd name="gd26" fmla="val 396"/>
                <a:gd name="gd27" fmla="val 0"/>
                <a:gd name="gd28" fmla="val 549"/>
                <a:gd name="gd29" fmla="val 7"/>
                <a:gd name="gd30" fmla="val 568"/>
                <a:gd name="gd31" fmla="val 8"/>
                <a:gd name="gd32" fmla="val 553"/>
                <a:gd name="gd33" fmla="*/ w 0 294"/>
                <a:gd name="gd34" fmla="*/ h 0 568"/>
                <a:gd name="gd35" fmla="*/ w 21600 294"/>
                <a:gd name="gd36" fmla="*/ h 21600 568"/>
              </a:gdLst>
              <a:ahLst/>
              <a:cxnLst/>
              <a:rect l="gd33" t="gd34" r="gd35" b="gd36"/>
              <a:pathLst>
                <a:path w="294" h="568" extrusionOk="0">
                  <a:moveTo>
                    <a:pt x="gd1" y="gd2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  <a:path w="294" h="56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4357" name="Freeform 35"/>
            <p:cNvSpPr>
              <a:spLocks noChangeShapeType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19"/>
                <a:gd name="gd4" fmla="val 53"/>
                <a:gd name="gd5" fmla="val 25"/>
                <a:gd name="gd6" fmla="val 53"/>
                <a:gd name="gd7" fmla="val 0"/>
                <a:gd name="gd8" fmla="val 0"/>
                <a:gd name="gd9" fmla="*/ w 0 25"/>
                <a:gd name="gd10" fmla="*/ h 0 53"/>
                <a:gd name="gd11" fmla="*/ w 21600 25"/>
                <a:gd name="gd12" fmla="*/ h 21600 53"/>
              </a:gdLst>
              <a:ahLst/>
              <a:cxnLst/>
              <a:rect l="gd9" t="gd10" r="gd11" b="gd12"/>
              <a:pathLst>
                <a:path w="25" h="53" extrusionOk="0">
                  <a:moveTo>
                    <a:pt x="gd1" y="gd2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  <a:path w="25" h="5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4358" name="Freeform 36"/>
            <p:cNvSpPr>
              <a:spLocks noChangeShapeType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7"/>
                <a:gd name="gd4" fmla="val 89"/>
                <a:gd name="gd5" fmla="val 18"/>
                <a:gd name="gd6" fmla="val 117"/>
                <a:gd name="gd7" fmla="val 29"/>
                <a:gd name="gd8" fmla="val 141"/>
                <a:gd name="gd9" fmla="val 27"/>
                <a:gd name="gd10" fmla="val 135"/>
                <a:gd name="gd11" fmla="val 8"/>
                <a:gd name="gd12" fmla="val 22"/>
                <a:gd name="gd13" fmla="val 4"/>
                <a:gd name="gd14" fmla="val 11"/>
                <a:gd name="gd15" fmla="val 0"/>
                <a:gd name="gd16" fmla="val 0"/>
                <a:gd name="gd17" fmla="*/ w 0 29"/>
                <a:gd name="gd18" fmla="*/ h 0 141"/>
                <a:gd name="gd19" fmla="*/ w 21600 29"/>
                <a:gd name="gd20" fmla="*/ h 21600 141"/>
              </a:gdLst>
              <a:ahLst/>
              <a:cxnLst/>
              <a:rect l="gd17" t="gd18" r="gd19" b="gd20"/>
              <a:pathLst>
                <a:path w="29" h="141" extrusionOk="0">
                  <a:moveTo>
                    <a:pt x="gd1" y="gd2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  <a:path w="29" h="14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4359" name="Freeform 37"/>
            <p:cNvSpPr>
              <a:spLocks noChangeShapeType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gd0" fmla="val 65536"/>
                <a:gd name="gd1" fmla="val 0"/>
                <a:gd name="gd2" fmla="val 26"/>
                <a:gd name="gd3" fmla="val 4"/>
                <a:gd name="gd4" fmla="val 37"/>
                <a:gd name="gd5" fmla="val 8"/>
                <a:gd name="gd6" fmla="val 48"/>
                <a:gd name="gd7" fmla="val 7"/>
                <a:gd name="gd8" fmla="val 19"/>
                <a:gd name="gd9" fmla="val 0"/>
                <a:gd name="gd10" fmla="val 0"/>
                <a:gd name="gd11" fmla="val 0"/>
                <a:gd name="gd12" fmla="val 4"/>
                <a:gd name="gd13" fmla="val 0"/>
                <a:gd name="gd14" fmla="val 26"/>
                <a:gd name="gd15" fmla="*/ w 0 8"/>
                <a:gd name="gd16" fmla="*/ h 0 48"/>
                <a:gd name="gd17" fmla="*/ w 21600 8"/>
                <a:gd name="gd18" fmla="*/ h 21600 48"/>
              </a:gdLst>
              <a:ahLst/>
              <a:cxnLst/>
              <a:rect l="gd15" t="gd16" r="gd17" b="gd18"/>
              <a:pathLst>
                <a:path w="8" h="48" extrusionOk="0">
                  <a:moveTo>
                    <a:pt x="gd1" y="gd2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  <a:path w="8" h="4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4360" name="Freeform 38"/>
            <p:cNvSpPr>
              <a:spLocks noChangeShapeType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gd0" fmla="val 65536"/>
                <a:gd name="gd1" fmla="val 11"/>
                <a:gd name="gd2" fmla="val 28"/>
                <a:gd name="gd3" fmla="val 0"/>
                <a:gd name="gd4" fmla="val 0"/>
                <a:gd name="gd5" fmla="val 11"/>
                <a:gd name="gd6" fmla="val 49"/>
                <a:gd name="gd7" fmla="val 14"/>
                <a:gd name="gd8" fmla="val 58"/>
                <a:gd name="gd9" fmla="val 39"/>
                <a:gd name="gd10" fmla="val 111"/>
                <a:gd name="gd11" fmla="val 44"/>
                <a:gd name="gd12" fmla="val 111"/>
                <a:gd name="gd13" fmla="val 22"/>
                <a:gd name="gd14" fmla="val 52"/>
                <a:gd name="gd15" fmla="val 11"/>
                <a:gd name="gd16" fmla="val 28"/>
                <a:gd name="gd17" fmla="*/ w 0 44"/>
                <a:gd name="gd18" fmla="*/ h 0 111"/>
                <a:gd name="gd19" fmla="*/ w 21600 44"/>
                <a:gd name="gd20" fmla="*/ h 21600 111"/>
              </a:gdLst>
              <a:ahLst/>
              <a:cxnLst/>
              <a:rect l="gd17" t="gd18" r="gd19" b="gd20"/>
              <a:pathLst>
                <a:path w="44" h="111" extrusionOk="0">
                  <a:moveTo>
                    <a:pt x="gd1" y="gd2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  <a:path w="44" h="11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4340" name="Rectangle 6"/>
          <p:cNvSpPr>
            <a:spLocks noGrp="1" noChangeShapeType="1"/>
          </p:cNvSpPr>
          <p:nvPr/>
        </p:nvSpPr>
        <p:spPr bwMode="auto"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4341" name="Freeform 11"/>
          <p:cNvSpPr>
            <a:spLocks noGrp="1" noChangeShapeType="1"/>
          </p:cNvSpPr>
          <p:nvPr/>
        </p:nvSpPr>
        <p:spPr bwMode="auto">
          <a:xfrm flipV="1">
            <a:off x="-4762" y="4911725"/>
            <a:ext cx="1589087" cy="508000"/>
          </a:xfrm>
          <a:custGeom>
            <a:avLst/>
            <a:gdLst>
              <a:gd name="gd0" fmla="val 65536"/>
              <a:gd name="gd1" fmla="val 9248"/>
              <a:gd name="gd2" fmla="val 4701"/>
              <a:gd name="gd3" fmla="val 7915"/>
              <a:gd name="gd4" fmla="val 188"/>
              <a:gd name="gd5" fmla="val 7886"/>
              <a:gd name="gd6" fmla="val 94"/>
              <a:gd name="gd7" fmla="val 7803"/>
              <a:gd name="gd8" fmla="val 0"/>
              <a:gd name="gd9" fmla="val 7275"/>
              <a:gd name="gd10" fmla="val 0"/>
              <a:gd name="gd11" fmla="val 0"/>
              <a:gd name="gd12" fmla="val 70"/>
              <a:gd name="gd13" fmla="val 25"/>
              <a:gd name="gd14" fmla="val 10000"/>
              <a:gd name="gd15" fmla="val 7275"/>
              <a:gd name="gd16" fmla="val 9966"/>
              <a:gd name="gd17" fmla="val 7803"/>
              <a:gd name="gd18" fmla="val 9966"/>
              <a:gd name="gd19" fmla="val 7886"/>
              <a:gd name="gd20" fmla="val 9872"/>
              <a:gd name="gd21" fmla="val 7915"/>
              <a:gd name="gd22" fmla="val 9778"/>
              <a:gd name="gd23" fmla="val 9248"/>
              <a:gd name="gd24" fmla="val 5265"/>
              <a:gd name="gd25" fmla="val 9248"/>
              <a:gd name="gd26" fmla="val 4701"/>
              <a:gd name="gd27" fmla="*/ w 0 9248"/>
              <a:gd name="gd28" fmla="*/ h 0 10000"/>
              <a:gd name="gd29" fmla="*/ w 21600 9248"/>
              <a:gd name="gd30" fmla="*/ h 21600 10000"/>
            </a:gdLst>
            <a:ahLst/>
            <a:cxnLst/>
            <a:rect l="gd27" t="gd28" r="gd29" b="gd30"/>
            <a:pathLst>
              <a:path w="9248" h="10000" extrusionOk="0">
                <a:moveTo>
                  <a:pt x="gd1" y="gd2"/>
                </a:moveTo>
                <a:lnTo>
                  <a:pt x="gd3" y="gd4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gd9" y="gd10"/>
                </a:lnTo>
                <a:lnTo>
                  <a:pt x="gd11" y="gd12"/>
                </a:lnTo>
                <a:cubicBezTo>
                  <a:pt x="8" y="3380"/>
                  <a:pt x="17" y="6690"/>
                  <a:pt x="25" y="10000"/>
                </a:cubicBezTo>
                <a:lnTo>
                  <a:pt x="gd15" y="gd16"/>
                </a:lnTo>
                <a:lnTo>
                  <a:pt x="gd17" y="gd18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gd23" y="gd24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 extrusionOk="0"/>
            </a:pathLst>
          </a:custGeom>
          <a:solidFill>
            <a:schemeClr val="accent1"/>
          </a:solidFill>
        </p:spPr>
        <p:txBody>
          <a:bodyPr lIns="91440" tIns="45720" rIns="91440" bIns="45720" anchor="t"/>
          <a:lstStyle/>
          <a:p>
            <a:pPr>
              <a:defRPr/>
            </a:pPr>
            <a:endParaRPr/>
          </a:p>
        </p:txBody>
      </p:sp>
      <p:sp>
        <p:nvSpPr>
          <p:cNvPr id="14342" name="TextBox 36"/>
          <p:cNvSpPr txBox="1">
            <a:spLocks noGrp="1" noChangeShapeType="1"/>
          </p:cNvSpPr>
          <p:nvPr/>
        </p:nvSpPr>
        <p:spPr bwMode="auto">
          <a:xfrm>
            <a:off x="2466975" y="647700"/>
            <a:ext cx="609600" cy="5857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>
              <a:defRPr/>
            </a:pPr>
            <a:r>
              <a:rPr lang="en-US" sz="8000">
                <a:solidFill>
                  <a:schemeClr val="accent1"/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14343" name="TextBox 37"/>
          <p:cNvSpPr txBox="1">
            <a:spLocks noGrp="1" noChangeShapeType="1"/>
          </p:cNvSpPr>
          <p:nvPr/>
        </p:nvSpPr>
        <p:spPr bwMode="auto">
          <a:xfrm>
            <a:off x="11114087" y="2905125"/>
            <a:ext cx="609600" cy="5842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>
              <a:defRPr/>
            </a:pPr>
            <a:r>
              <a:rPr lang="en-US" sz="8000">
                <a:solidFill>
                  <a:schemeClr val="accent1"/>
                </a:solidFill>
                <a:latin typeface="Arial"/>
              </a:rPr>
              <a:t>”</a:t>
            </a:r>
            <a:endParaRPr/>
          </a:p>
        </p:txBody>
      </p:sp>
      <p:sp>
        <p:nvSpPr>
          <p:cNvPr id="14344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14345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2589212" y="2133600"/>
            <a:ext cx="8915400" cy="3886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Образец текста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Второй уровень</a:t>
            </a:r>
          </a:p>
          <a:p>
            <a:pPr marL="1143000" lvl="2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Третий уровень</a:t>
            </a:r>
          </a:p>
          <a:p>
            <a:pPr marL="1600200" lvl="3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Четвертый уровень</a:t>
            </a:r>
          </a:p>
          <a:p>
            <a:pPr marL="2057400" lvl="4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Пятый уровень</a:t>
            </a:r>
          </a:p>
        </p:txBody>
      </p:sp>
      <p:sp>
        <p:nvSpPr>
          <p:cNvPr id="14346" name="Date Placeholder 4"/>
          <p:cNvSpPr>
            <a:spLocks noGrp="1" noChangeShapeType="1"/>
          </p:cNvSpPr>
          <p:nvPr>
            <p:ph type="dt" idx="2"/>
          </p:nvPr>
        </p:nvSpPr>
        <p:spPr bwMode="auto">
          <a:xfrm>
            <a:off x="10361612" y="6130925"/>
            <a:ext cx="1146175" cy="3698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r>
              <a:rPr sz="9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14347" name="Footer Placeholder 5"/>
          <p:cNvSpPr>
            <a:spLocks noGrp="1" noChangeShapeType="1"/>
          </p:cNvSpPr>
          <p:nvPr>
            <p:ph type="ftr" idx="3"/>
          </p:nvPr>
        </p:nvSpPr>
        <p:spPr bwMode="auto">
          <a:xfrm>
            <a:off x="2589212" y="6135687"/>
            <a:ext cx="76200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14348" name="Slide Number Placeholder 6"/>
          <p:cNvSpPr>
            <a:spLocks noGrp="1" noChangeShapeType="1"/>
          </p:cNvSpPr>
          <p:nvPr>
            <p:ph type="sldNum" idx="4"/>
          </p:nvPr>
        </p:nvSpPr>
        <p:spPr bwMode="auto">
          <a:xfrm>
            <a:off x="531812" y="4983162"/>
            <a:ext cx="779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2000">
                <a:solidFill>
                  <a:srgbClr val="FE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4_Легкий дым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5362" name="Group 22"/>
          <p:cNvGrpSpPr/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5383" name="Freeform 11"/>
            <p:cNvSpPr>
              <a:spLocks noChangeShapeType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gd0" fmla="val 65536"/>
                <a:gd name="gd1" fmla="val 22"/>
                <a:gd name="gd2" fmla="val 136"/>
                <a:gd name="gd3" fmla="val 17"/>
                <a:gd name="gd4" fmla="val 80"/>
                <a:gd name="gd5" fmla="val 0"/>
                <a:gd name="gd6" fmla="val 0"/>
                <a:gd name="gd7" fmla="val 0"/>
                <a:gd name="gd8" fmla="val 35"/>
                <a:gd name="gd9" fmla="val 20"/>
                <a:gd name="gd10" fmla="val 124"/>
                <a:gd name="gd11" fmla="val 22"/>
                <a:gd name="gd12" fmla="val 136"/>
                <a:gd name="gd13" fmla="*/ w 0 22"/>
                <a:gd name="gd14" fmla="*/ h 0 136"/>
                <a:gd name="gd15" fmla="*/ w 21600 22"/>
                <a:gd name="gd16" fmla="*/ h 21600 136"/>
              </a:gdLst>
              <a:ahLst/>
              <a:cxnLst/>
              <a:rect l="gd13" t="gd14" r="gd15" b="gd16"/>
              <a:pathLst>
                <a:path w="22" h="136" extrusionOk="0">
                  <a:moveTo>
                    <a:pt x="gd1" y="gd2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84" name="Freeform 12"/>
            <p:cNvSpPr>
              <a:spLocks noChangeShapeType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gd0" fmla="val 65536"/>
                <a:gd name="gd1" fmla="val 86"/>
                <a:gd name="gd2" fmla="val 350"/>
                <a:gd name="gd3" fmla="val 139"/>
                <a:gd name="gd4" fmla="val 504"/>
                <a:gd name="gd5" fmla="val 140"/>
                <a:gd name="gd6" fmla="val 478"/>
                <a:gd name="gd7" fmla="val 95"/>
                <a:gd name="gd8" fmla="val 347"/>
                <a:gd name="gd9" fmla="val 0"/>
                <a:gd name="gd10" fmla="val 0"/>
                <a:gd name="gd11" fmla="val 6"/>
                <a:gd name="gd12" fmla="val 61"/>
                <a:gd name="gd13" fmla="val 86"/>
                <a:gd name="gd14" fmla="val 350"/>
                <a:gd name="gd15" fmla="*/ w 0 140"/>
                <a:gd name="gd16" fmla="*/ h 0 504"/>
                <a:gd name="gd17" fmla="*/ w 21600 140"/>
                <a:gd name="gd18" fmla="*/ h 21600 504"/>
              </a:gdLst>
              <a:ahLst/>
              <a:cxnLst/>
              <a:rect l="gd15" t="gd16" r="gd17" b="gd18"/>
              <a:pathLst>
                <a:path w="140" h="504" extrusionOk="0">
                  <a:moveTo>
                    <a:pt x="gd1" y="gd2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85" name="Freeform 13"/>
            <p:cNvSpPr>
              <a:spLocks noChangeShapeType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gd0" fmla="val 65536"/>
                <a:gd name="gd1" fmla="val 8"/>
                <a:gd name="gd2" fmla="val 22"/>
                <a:gd name="gd3" fmla="val 0"/>
                <a:gd name="gd4" fmla="val 0"/>
                <a:gd name="gd5" fmla="val 0"/>
                <a:gd name="gd6" fmla="val 29"/>
                <a:gd name="gd7" fmla="val 68"/>
                <a:gd name="gd8" fmla="val 194"/>
                <a:gd name="gd9" fmla="val 123"/>
                <a:gd name="gd10" fmla="val 308"/>
                <a:gd name="gd11" fmla="val 132"/>
                <a:gd name="gd12" fmla="val 308"/>
                <a:gd name="gd13" fmla="val 77"/>
                <a:gd name="gd14" fmla="val 190"/>
                <a:gd name="gd15" fmla="val 8"/>
                <a:gd name="gd16" fmla="val 22"/>
                <a:gd name="gd17" fmla="*/ w 0 132"/>
                <a:gd name="gd18" fmla="*/ h 0 308"/>
                <a:gd name="gd19" fmla="*/ w 21600 132"/>
                <a:gd name="gd20" fmla="*/ h 21600 308"/>
              </a:gdLst>
              <a:ahLst/>
              <a:cxnLst/>
              <a:rect l="gd17" t="gd18" r="gd19" b="gd20"/>
              <a:pathLst>
                <a:path w="132" h="308" extrusionOk="0">
                  <a:moveTo>
                    <a:pt x="gd1" y="gd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86" name="Freeform 14"/>
            <p:cNvSpPr>
              <a:spLocks noChangeShapeType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gd0" fmla="val 65536"/>
                <a:gd name="gd1" fmla="val 28"/>
                <a:gd name="gd2" fmla="val 79"/>
                <a:gd name="gd3" fmla="val 37"/>
                <a:gd name="gd4" fmla="val 79"/>
                <a:gd name="gd5" fmla="val 0"/>
                <a:gd name="gd6" fmla="val 0"/>
                <a:gd name="gd7" fmla="val 28"/>
                <a:gd name="gd8" fmla="val 79"/>
                <a:gd name="gd9" fmla="*/ w 0 37"/>
                <a:gd name="gd10" fmla="*/ h 0 79"/>
                <a:gd name="gd11" fmla="*/ w 21600 37"/>
                <a:gd name="gd12" fmla="*/ h 21600 79"/>
              </a:gdLst>
              <a:ahLst/>
              <a:cxnLst/>
              <a:rect l="gd9" t="gd10" r="gd11" b="gd12"/>
              <a:pathLst>
                <a:path w="37" h="79" extrusionOk="0">
                  <a:moveTo>
                    <a:pt x="gd1" y="gd2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87" name="Freeform 15"/>
            <p:cNvSpPr>
              <a:spLocks noChangeShapeType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gd0" fmla="val 65536"/>
                <a:gd name="gd1" fmla="val 162"/>
                <a:gd name="gd2" fmla="val 660"/>
                <a:gd name="gd3" fmla="val 116"/>
                <a:gd name="gd4" fmla="val 534"/>
                <a:gd name="gd5" fmla="val 40"/>
                <a:gd name="gd6" fmla="val 236"/>
                <a:gd name="gd7" fmla="val 12"/>
                <a:gd name="gd8" fmla="val 51"/>
                <a:gd name="gd9" fmla="val 0"/>
                <a:gd name="gd10" fmla="val 0"/>
                <a:gd name="gd11" fmla="val 33"/>
                <a:gd name="gd12" fmla="val 237"/>
                <a:gd name="gd13" fmla="val 107"/>
                <a:gd name="gd14" fmla="val 537"/>
                <a:gd name="gd15" fmla="val 160"/>
                <a:gd name="gd16" fmla="val 681"/>
                <a:gd name="gd17" fmla="val 178"/>
                <a:gd name="gd18" fmla="val 722"/>
                <a:gd name="gd19" fmla="val 174"/>
                <a:gd name="gd20" fmla="val 708"/>
                <a:gd name="gd21" fmla="val 162"/>
                <a:gd name="gd22" fmla="val 660"/>
                <a:gd name="gd23" fmla="*/ w 0 178"/>
                <a:gd name="gd24" fmla="*/ h 0 722"/>
                <a:gd name="gd25" fmla="*/ w 21600 178"/>
                <a:gd name="gd26" fmla="*/ h 21600 722"/>
              </a:gdLst>
              <a:ahLst/>
              <a:cxnLst/>
              <a:rect l="gd23" t="gd24" r="gd25" b="gd26"/>
              <a:pathLst>
                <a:path w="178" h="722" extrusionOk="0">
                  <a:moveTo>
                    <a:pt x="gd1" y="gd2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88" name="Freeform 16"/>
            <p:cNvSpPr>
              <a:spLocks noChangeShapeType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gd0" fmla="val 65536"/>
                <a:gd name="gd1" fmla="val 11"/>
                <a:gd name="gd2" fmla="val 577"/>
                <a:gd name="gd3" fmla="val 12"/>
                <a:gd name="gd4" fmla="val 589"/>
                <a:gd name="gd5" fmla="val 22"/>
                <a:gd name="gd6" fmla="val 632"/>
                <a:gd name="gd7" fmla="val 23"/>
                <a:gd name="gd8" fmla="val 635"/>
                <a:gd name="gd9" fmla="val 17"/>
                <a:gd name="gd10" fmla="val 576"/>
                <a:gd name="gd11" fmla="val 5"/>
                <a:gd name="gd12" fmla="val 269"/>
                <a:gd name="gd13" fmla="val 15"/>
                <a:gd name="gd14" fmla="val 0"/>
                <a:gd name="gd15" fmla="val 12"/>
                <a:gd name="gd16" fmla="val 0"/>
                <a:gd name="gd17" fmla="val 1"/>
                <a:gd name="gd18" fmla="val 269"/>
                <a:gd name="gd19" fmla="val 11"/>
                <a:gd name="gd20" fmla="val 577"/>
                <a:gd name="gd21" fmla="*/ w 0 23"/>
                <a:gd name="gd22" fmla="*/ h 0 635"/>
                <a:gd name="gd23" fmla="*/ w 21600 23"/>
                <a:gd name="gd24" fmla="*/ h 21600 635"/>
              </a:gdLst>
              <a:ahLst/>
              <a:cxnLst/>
              <a:rect l="gd21" t="gd22" r="gd23" b="gd24"/>
              <a:pathLst>
                <a:path w="23" h="635" extrusionOk="0">
                  <a:moveTo>
                    <a:pt x="gd1" y="gd2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89" name="Freeform 17"/>
            <p:cNvSpPr>
              <a:spLocks noChangeShapeType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56"/>
                <a:gd name="gd5" fmla="val 17"/>
                <a:gd name="gd6" fmla="val 107"/>
                <a:gd name="gd7" fmla="val 11"/>
                <a:gd name="gd8" fmla="val 46"/>
                <a:gd name="gd9" fmla="val 10"/>
                <a:gd name="gd10" fmla="val 43"/>
                <a:gd name="gd11" fmla="val 0"/>
                <a:gd name="gd12" fmla="val 0"/>
                <a:gd name="gd13" fmla="*/ w 0 17"/>
                <a:gd name="gd14" fmla="*/ h 0 107"/>
                <a:gd name="gd15" fmla="*/ w 21600 17"/>
                <a:gd name="gd16" fmla="*/ h 21600 107"/>
              </a:gdLst>
              <a:ahLst/>
              <a:cxnLst/>
              <a:rect l="gd13" t="gd14" r="gd15" b="gd16"/>
              <a:pathLst>
                <a:path w="17" h="107" extrusionOk="0">
                  <a:moveTo>
                    <a:pt x="gd1" y="gd2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90" name="Freeform 18"/>
            <p:cNvSpPr>
              <a:spLocks noChangeShapeType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93"/>
                <a:gd name="gd5" fmla="val 17"/>
                <a:gd name="gd6" fmla="val 166"/>
                <a:gd name="gd7" fmla="val 24"/>
                <a:gd name="gd8" fmla="val 184"/>
                <a:gd name="gd9" fmla="val 41"/>
                <a:gd name="gd10" fmla="val 222"/>
                <a:gd name="gd11" fmla="val 38"/>
                <a:gd name="gd12" fmla="val 212"/>
                <a:gd name="gd13" fmla="val 13"/>
                <a:gd name="gd14" fmla="val 92"/>
                <a:gd name="gd15" fmla="val 8"/>
                <a:gd name="gd16" fmla="val 22"/>
                <a:gd name="gd17" fmla="val 7"/>
                <a:gd name="gd18" fmla="val 18"/>
                <a:gd name="gd19" fmla="val 0"/>
                <a:gd name="gd20" fmla="val 0"/>
                <a:gd name="gd21" fmla="*/ w 0 41"/>
                <a:gd name="gd22" fmla="*/ h 0 222"/>
                <a:gd name="gd23" fmla="*/ w 21600 41"/>
                <a:gd name="gd24" fmla="*/ h 21600 222"/>
              </a:gdLst>
              <a:ahLst/>
              <a:cxnLst/>
              <a:rect l="gd21" t="gd22" r="gd23" b="gd24"/>
              <a:pathLst>
                <a:path w="41" h="222" extrusionOk="0">
                  <a:moveTo>
                    <a:pt x="gd1" y="gd2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91" name="Freeform 19"/>
            <p:cNvSpPr>
              <a:spLocks noChangeShapeType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gd0" fmla="val 65536"/>
                <a:gd name="gd1" fmla="val 7"/>
                <a:gd name="gd2" fmla="val 854"/>
                <a:gd name="gd3" fmla="val 50"/>
                <a:gd name="gd4" fmla="val 613"/>
                <a:gd name="gd5" fmla="val 149"/>
                <a:gd name="gd6" fmla="val 388"/>
                <a:gd name="gd7" fmla="val 285"/>
                <a:gd name="gd8" fmla="val 183"/>
                <a:gd name="gd9" fmla="val 364"/>
                <a:gd name="gd10" fmla="val 89"/>
                <a:gd name="gd11" fmla="val 406"/>
                <a:gd name="gd12" fmla="val 44"/>
                <a:gd name="gd13" fmla="val 450"/>
                <a:gd name="gd14" fmla="val 1"/>
                <a:gd name="gd15" fmla="val 450"/>
                <a:gd name="gd16" fmla="val 0"/>
                <a:gd name="gd17" fmla="val 405"/>
                <a:gd name="gd18" fmla="val 43"/>
                <a:gd name="gd19" fmla="val 363"/>
                <a:gd name="gd20" fmla="val 88"/>
                <a:gd name="gd21" fmla="val 283"/>
                <a:gd name="gd22" fmla="val 181"/>
                <a:gd name="gd23" fmla="val 145"/>
                <a:gd name="gd24" fmla="val 386"/>
                <a:gd name="gd25" fmla="val 45"/>
                <a:gd name="gd26" fmla="val 611"/>
                <a:gd name="gd27" fmla="val 0"/>
                <a:gd name="gd28" fmla="val 854"/>
                <a:gd name="gd29" fmla="val 0"/>
                <a:gd name="gd30" fmla="val 859"/>
                <a:gd name="gd31" fmla="val 7"/>
                <a:gd name="gd32" fmla="val 878"/>
                <a:gd name="gd33" fmla="val 7"/>
                <a:gd name="gd34" fmla="val 854"/>
                <a:gd name="gd35" fmla="*/ w 0 450"/>
                <a:gd name="gd36" fmla="*/ h 0 878"/>
                <a:gd name="gd37" fmla="*/ w 21600 450"/>
                <a:gd name="gd38" fmla="*/ h 21600 878"/>
              </a:gdLst>
              <a:ahLst/>
              <a:cxnLst/>
              <a:rect l="gd35" t="gd36" r="gd37" b="gd38"/>
              <a:pathLst>
                <a:path w="450" h="878" extrusionOk="0">
                  <a:moveTo>
                    <a:pt x="gd1" y="gd2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92" name="Freeform 20"/>
            <p:cNvSpPr>
              <a:spLocks noChangeShapeType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26"/>
                <a:gd name="gd4" fmla="val 73"/>
                <a:gd name="gd5" fmla="val 35"/>
                <a:gd name="gd6" fmla="val 73"/>
                <a:gd name="gd7" fmla="val 0"/>
                <a:gd name="gd8" fmla="val 0"/>
                <a:gd name="gd9" fmla="*/ w 0 35"/>
                <a:gd name="gd10" fmla="*/ h 0 73"/>
                <a:gd name="gd11" fmla="*/ w 21600 35"/>
                <a:gd name="gd12" fmla="*/ h 21600 73"/>
              </a:gdLst>
              <a:ahLst/>
              <a:cxnLst/>
              <a:rect l="gd9" t="gd10" r="gd11" b="gd12"/>
              <a:pathLst>
                <a:path w="35" h="73" extrusionOk="0">
                  <a:moveTo>
                    <a:pt x="gd1" y="gd2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93" name="Freeform 21"/>
            <p:cNvSpPr>
              <a:spLocks noChangeShapeType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gd0" fmla="val 65536"/>
                <a:gd name="gd1" fmla="val 7"/>
                <a:gd name="gd2" fmla="val 44"/>
                <a:gd name="gd3" fmla="val 8"/>
                <a:gd name="gd4" fmla="val 48"/>
                <a:gd name="gd5" fmla="val 8"/>
                <a:gd name="gd6" fmla="val 19"/>
                <a:gd name="gd7" fmla="val 1"/>
                <a:gd name="gd8" fmla="val 0"/>
                <a:gd name="gd9" fmla="val 0"/>
                <a:gd name="gd10" fmla="val 26"/>
                <a:gd name="gd11" fmla="val 7"/>
                <a:gd name="gd12" fmla="val 44"/>
                <a:gd name="gd13" fmla="*/ w 0 8"/>
                <a:gd name="gd14" fmla="*/ h 0 48"/>
                <a:gd name="gd15" fmla="*/ w 21600 8"/>
                <a:gd name="gd16" fmla="*/ h 21600 48"/>
              </a:gdLst>
              <a:ahLst/>
              <a:cxnLst/>
              <a:rect l="gd13" t="gd14" r="gd15" b="gd16"/>
              <a:pathLst>
                <a:path w="8" h="48" extrusionOk="0">
                  <a:moveTo>
                    <a:pt x="gd1" y="gd2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94" name="Freeform 22"/>
            <p:cNvSpPr>
              <a:spLocks noChangeShapeType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gd0" fmla="val 65536"/>
                <a:gd name="gd1" fmla="val 7"/>
                <a:gd name="gd2" fmla="val 18"/>
                <a:gd name="gd3" fmla="val 0"/>
                <a:gd name="gd4" fmla="val 0"/>
                <a:gd name="gd5" fmla="val 12"/>
                <a:gd name="gd6" fmla="val 48"/>
                <a:gd name="gd7" fmla="val 16"/>
                <a:gd name="gd8" fmla="val 62"/>
                <a:gd name="gd9" fmla="val 51"/>
                <a:gd name="gd10" fmla="val 135"/>
                <a:gd name="gd11" fmla="val 52"/>
                <a:gd name="gd12" fmla="val 135"/>
                <a:gd name="gd13" fmla="val 24"/>
                <a:gd name="gd14" fmla="val 56"/>
                <a:gd name="gd15" fmla="val 7"/>
                <a:gd name="gd16" fmla="val 18"/>
                <a:gd name="gd17" fmla="*/ w 0 52"/>
                <a:gd name="gd18" fmla="*/ h 0 135"/>
                <a:gd name="gd19" fmla="*/ w 21600 52"/>
                <a:gd name="gd20" fmla="*/ h 21600 135"/>
              </a:gdLst>
              <a:ahLst/>
              <a:cxnLst/>
              <a:rect l="gd17" t="gd18" r="gd19" b="gd20"/>
              <a:pathLst>
                <a:path w="52" h="135" extrusionOk="0">
                  <a:moveTo>
                    <a:pt x="gd1" y="gd2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5363" name="Group 9"/>
          <p:cNvGrpSpPr/>
          <p:nvPr/>
        </p:nvGrpSpPr>
        <p:grpSpPr bwMode="auto">
          <a:xfrm>
            <a:off x="26987" y="0"/>
            <a:ext cx="2357437" cy="6853237"/>
            <a:chOff x="6627813" y="194833"/>
            <a:chExt cx="1952625" cy="5678918"/>
          </a:xfrm>
        </p:grpSpPr>
        <p:sp>
          <p:nvSpPr>
            <p:cNvPr id="15371" name="Freeform 27"/>
            <p:cNvSpPr>
              <a:spLocks noChangeShapeType="1"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gd0" fmla="val 65536"/>
                <a:gd name="gd1" fmla="val 7"/>
                <a:gd name="gd2" fmla="val 210"/>
                <a:gd name="gd3" fmla="val 26"/>
                <a:gd name="gd4" fmla="val 445"/>
                <a:gd name="gd5" fmla="val 57"/>
                <a:gd name="gd6" fmla="val 679"/>
                <a:gd name="gd7" fmla="val 101"/>
                <a:gd name="gd8" fmla="val 911"/>
                <a:gd name="gd9" fmla="val 103"/>
                <a:gd name="gd10" fmla="val 920"/>
                <a:gd name="gd11" fmla="val 99"/>
                <a:gd name="gd12" fmla="val 874"/>
                <a:gd name="gd13" fmla="val 99"/>
                <a:gd name="gd14" fmla="val 866"/>
                <a:gd name="gd15" fmla="val 63"/>
                <a:gd name="gd16" fmla="val 678"/>
                <a:gd name="gd17" fmla="val 30"/>
                <a:gd name="gd18" fmla="val 444"/>
                <a:gd name="gd19" fmla="val 9"/>
                <a:gd name="gd20" fmla="val 209"/>
                <a:gd name="gd21" fmla="val 3"/>
                <a:gd name="gd22" fmla="val 92"/>
                <a:gd name="gd23" fmla="val 1"/>
                <a:gd name="gd24" fmla="val 0"/>
                <a:gd name="gd25" fmla="val 0"/>
                <a:gd name="gd26" fmla="val 0"/>
                <a:gd name="gd27" fmla="val 1"/>
                <a:gd name="gd28" fmla="val 92"/>
                <a:gd name="gd29" fmla="val 7"/>
                <a:gd name="gd30" fmla="val 210"/>
                <a:gd name="gd31" fmla="*/ w 0 103"/>
                <a:gd name="gd32" fmla="*/ h 0 920"/>
                <a:gd name="gd33" fmla="*/ w 21600 103"/>
                <a:gd name="gd34" fmla="*/ h 21600 920"/>
              </a:gdLst>
              <a:ahLst/>
              <a:cxnLst/>
              <a:rect l="gd31" t="gd32" r="gd33" b="gd34"/>
              <a:pathLst>
                <a:path w="103" h="920" extrusionOk="0">
                  <a:moveTo>
                    <a:pt x="gd1" y="gd2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  <a:path w="103" h="92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72" name="Freeform 28"/>
            <p:cNvSpPr>
              <a:spLocks noChangeShapeType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gd0" fmla="val 65536"/>
                <a:gd name="gd1" fmla="val 53"/>
                <a:gd name="gd2" fmla="val 229"/>
                <a:gd name="gd3" fmla="val 88"/>
                <a:gd name="gd4" fmla="val 330"/>
                <a:gd name="gd5" fmla="val 88"/>
                <a:gd name="gd6" fmla="val 308"/>
                <a:gd name="gd7" fmla="val 88"/>
                <a:gd name="gd8" fmla="val 304"/>
                <a:gd name="gd9" fmla="val 62"/>
                <a:gd name="gd10" fmla="val 226"/>
                <a:gd name="gd11" fmla="val 0"/>
                <a:gd name="gd12" fmla="val 0"/>
                <a:gd name="gd13" fmla="val 7"/>
                <a:gd name="gd14" fmla="val 63"/>
                <a:gd name="gd15" fmla="val 53"/>
                <a:gd name="gd16" fmla="val 229"/>
                <a:gd name="gd17" fmla="*/ w 0 88"/>
                <a:gd name="gd18" fmla="*/ h 0 330"/>
                <a:gd name="gd19" fmla="*/ w 21600 88"/>
                <a:gd name="gd20" fmla="*/ h 21600 330"/>
              </a:gdLst>
              <a:ahLst/>
              <a:cxnLst/>
              <a:rect l="gd17" t="gd18" r="gd19" b="gd20"/>
              <a:pathLst>
                <a:path w="88" h="330" extrusionOk="0">
                  <a:moveTo>
                    <a:pt x="gd1" y="gd2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  <a:path w="88" h="33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73" name="Freeform 29"/>
            <p:cNvSpPr>
              <a:spLocks noChangeShapeType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gd0" fmla="val 65536"/>
                <a:gd name="gd1" fmla="val 6"/>
                <a:gd name="gd2" fmla="val 15"/>
                <a:gd name="gd3" fmla="val 0"/>
                <a:gd name="gd4" fmla="val 0"/>
                <a:gd name="gd5" fmla="val 1"/>
                <a:gd name="gd6" fmla="val 29"/>
                <a:gd name="gd7" fmla="val 42"/>
                <a:gd name="gd8" fmla="val 127"/>
                <a:gd name="gd9" fmla="val 80"/>
                <a:gd name="gd10" fmla="val 207"/>
                <a:gd name="gd11" fmla="val 90"/>
                <a:gd name="gd12" fmla="val 207"/>
                <a:gd name="gd13" fmla="val 50"/>
                <a:gd name="gd14" fmla="val 123"/>
                <a:gd name="gd15" fmla="val 6"/>
                <a:gd name="gd16" fmla="val 15"/>
                <a:gd name="gd17" fmla="*/ w 0 90"/>
                <a:gd name="gd18" fmla="*/ h 0 207"/>
                <a:gd name="gd19" fmla="*/ w 21600 90"/>
                <a:gd name="gd20" fmla="*/ h 21600 207"/>
              </a:gdLst>
              <a:ahLst/>
              <a:cxnLst/>
              <a:rect l="gd17" t="gd18" r="gd19" b="gd20"/>
              <a:pathLst>
                <a:path w="90" h="207" extrusionOk="0">
                  <a:moveTo>
                    <a:pt x="gd1" y="gd2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  <a:path w="90" h="2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74" name="Freeform 30"/>
            <p:cNvSpPr>
              <a:spLocks noChangeShapeType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gd0" fmla="val 65536"/>
                <a:gd name="gd1" fmla="val 101"/>
                <a:gd name="gd2" fmla="val 409"/>
                <a:gd name="gd3" fmla="val 78"/>
                <a:gd name="gd4" fmla="val 344"/>
                <a:gd name="gd5" fmla="val 29"/>
                <a:gd name="gd6" fmla="val 151"/>
                <a:gd name="gd7" fmla="val 13"/>
                <a:gd name="gd8" fmla="val 53"/>
                <a:gd name="gd9" fmla="val 0"/>
                <a:gd name="gd10" fmla="val 0"/>
                <a:gd name="gd11" fmla="val 21"/>
                <a:gd name="gd12" fmla="val 152"/>
                <a:gd name="gd13" fmla="val 69"/>
                <a:gd name="gd14" fmla="val 347"/>
                <a:gd name="gd15" fmla="val 103"/>
                <a:gd name="gd16" fmla="val 441"/>
                <a:gd name="gd17" fmla="val 115"/>
                <a:gd name="gd18" fmla="val 467"/>
                <a:gd name="gd19" fmla="val 112"/>
                <a:gd name="gd20" fmla="val 458"/>
                <a:gd name="gd21" fmla="val 101"/>
                <a:gd name="gd22" fmla="val 409"/>
                <a:gd name="gd23" fmla="*/ w 0 115"/>
                <a:gd name="gd24" fmla="*/ h 0 467"/>
                <a:gd name="gd25" fmla="*/ w 21600 115"/>
                <a:gd name="gd26" fmla="*/ h 21600 467"/>
              </a:gdLst>
              <a:ahLst/>
              <a:cxnLst/>
              <a:rect l="gd23" t="gd24" r="gd25" b="gd26"/>
              <a:pathLst>
                <a:path w="115" h="467" extrusionOk="0">
                  <a:moveTo>
                    <a:pt x="gd1" y="gd2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  <a:path w="115" h="46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75" name="Freeform 31"/>
            <p:cNvSpPr>
              <a:spLocks noChangeShapeType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gd0" fmla="val 65536"/>
                <a:gd name="gd1" fmla="val 17"/>
                <a:gd name="gd2" fmla="val 633"/>
                <a:gd name="gd3" fmla="val 13"/>
                <a:gd name="gd4" fmla="val 597"/>
                <a:gd name="gd5" fmla="val 5"/>
                <a:gd name="gd6" fmla="val 398"/>
                <a:gd name="gd7" fmla="val 13"/>
                <a:gd name="gd8" fmla="val 198"/>
                <a:gd name="gd9" fmla="val 22"/>
                <a:gd name="gd10" fmla="val 99"/>
                <a:gd name="gd11" fmla="val 36"/>
                <a:gd name="gd12" fmla="val 0"/>
                <a:gd name="gd13" fmla="val 35"/>
                <a:gd name="gd14" fmla="val 0"/>
                <a:gd name="gd15" fmla="val 20"/>
                <a:gd name="gd16" fmla="val 99"/>
                <a:gd name="gd17" fmla="val 10"/>
                <a:gd name="gd18" fmla="val 198"/>
                <a:gd name="gd19" fmla="val 1"/>
                <a:gd name="gd20" fmla="val 398"/>
                <a:gd name="gd21" fmla="val 7"/>
                <a:gd name="gd22" fmla="val 589"/>
                <a:gd name="gd23" fmla="val 16"/>
                <a:gd name="gd24" fmla="val 632"/>
                <a:gd name="gd25" fmla="val 17"/>
                <a:gd name="gd26" fmla="val 633"/>
                <a:gd name="gd27" fmla="*/ w 0 36"/>
                <a:gd name="gd28" fmla="*/ h 0 633"/>
                <a:gd name="gd29" fmla="*/ w 21600 36"/>
                <a:gd name="gd30" fmla="*/ h 21600 633"/>
              </a:gdLst>
              <a:ahLst/>
              <a:cxnLst/>
              <a:rect l="gd27" t="gd28" r="gd29" b="gd30"/>
              <a:pathLst>
                <a:path w="36" h="633" extrusionOk="0">
                  <a:moveTo>
                    <a:pt x="gd1" y="gd2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  <a:path w="36" h="63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76" name="Freeform 32"/>
            <p:cNvSpPr>
              <a:spLocks noChangeShapeType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gd0" fmla="val 65536"/>
                <a:gd name="gd1" fmla="val 22"/>
                <a:gd name="gd2" fmla="val 59"/>
                <a:gd name="gd3" fmla="val 28"/>
                <a:gd name="gd4" fmla="val 59"/>
                <a:gd name="gd5" fmla="val 0"/>
                <a:gd name="gd6" fmla="val 0"/>
                <a:gd name="gd7" fmla="val 22"/>
                <a:gd name="gd8" fmla="val 59"/>
                <a:gd name="gd9" fmla="*/ w 0 28"/>
                <a:gd name="gd10" fmla="*/ h 0 59"/>
                <a:gd name="gd11" fmla="*/ w 21600 28"/>
                <a:gd name="gd12" fmla="*/ h 21600 59"/>
              </a:gdLst>
              <a:ahLst/>
              <a:cxnLst/>
              <a:rect l="gd9" t="gd10" r="gd11" b="gd12"/>
              <a:pathLst>
                <a:path w="28" h="59" extrusionOk="0">
                  <a:moveTo>
                    <a:pt x="gd1" y="gd2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  <a:path w="28" h="59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77" name="Freeform 33"/>
            <p:cNvSpPr>
              <a:spLocks noChangeShapeType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gd0" fmla="val 65536"/>
                <a:gd name="gd1" fmla="val 4"/>
                <a:gd name="gd2" fmla="val 54"/>
                <a:gd name="gd3" fmla="val 17"/>
                <a:gd name="gd4" fmla="val 107"/>
                <a:gd name="gd5" fmla="val 10"/>
                <a:gd name="gd6" fmla="val 44"/>
                <a:gd name="gd7" fmla="val 9"/>
                <a:gd name="gd8" fmla="val 43"/>
                <a:gd name="gd9" fmla="val 0"/>
                <a:gd name="gd10" fmla="val 0"/>
                <a:gd name="gd11" fmla="val 0"/>
                <a:gd name="gd12" fmla="val 8"/>
                <a:gd name="gd13" fmla="val 4"/>
                <a:gd name="gd14" fmla="val 54"/>
                <a:gd name="gd15" fmla="*/ w 0 17"/>
                <a:gd name="gd16" fmla="*/ h 0 107"/>
                <a:gd name="gd17" fmla="*/ w 21600 17"/>
                <a:gd name="gd18" fmla="*/ h 21600 107"/>
              </a:gdLst>
              <a:ahLst/>
              <a:cxnLst/>
              <a:rect l="gd15" t="gd16" r="gd17" b="gd18"/>
              <a:pathLst>
                <a:path w="17" h="107" extrusionOk="0">
                  <a:moveTo>
                    <a:pt x="gd1" y="gd2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  <a:path w="17" h="1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78" name="Freeform 34"/>
            <p:cNvSpPr>
              <a:spLocks noChangeShapeType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gd0" fmla="val 65536"/>
                <a:gd name="gd1" fmla="val 8"/>
                <a:gd name="gd2" fmla="val 553"/>
                <a:gd name="gd3" fmla="val 35"/>
                <a:gd name="gd4" fmla="val 397"/>
                <a:gd name="gd5" fmla="val 99"/>
                <a:gd name="gd6" fmla="val 252"/>
                <a:gd name="gd7" fmla="val 187"/>
                <a:gd name="gd8" fmla="val 119"/>
                <a:gd name="gd9" fmla="val 238"/>
                <a:gd name="gd10" fmla="val 58"/>
                <a:gd name="gd11" fmla="val 265"/>
                <a:gd name="gd12" fmla="val 28"/>
                <a:gd name="gd13" fmla="val 294"/>
                <a:gd name="gd14" fmla="val 0"/>
                <a:gd name="gd15" fmla="val 293"/>
                <a:gd name="gd16" fmla="val 0"/>
                <a:gd name="gd17" fmla="val 264"/>
                <a:gd name="gd18" fmla="val 27"/>
                <a:gd name="gd19" fmla="val 237"/>
                <a:gd name="gd20" fmla="val 56"/>
                <a:gd name="gd21" fmla="val 185"/>
                <a:gd name="gd22" fmla="val 117"/>
                <a:gd name="gd23" fmla="val 95"/>
                <a:gd name="gd24" fmla="val 249"/>
                <a:gd name="gd25" fmla="val 30"/>
                <a:gd name="gd26" fmla="val 396"/>
                <a:gd name="gd27" fmla="val 0"/>
                <a:gd name="gd28" fmla="val 549"/>
                <a:gd name="gd29" fmla="val 7"/>
                <a:gd name="gd30" fmla="val 568"/>
                <a:gd name="gd31" fmla="val 8"/>
                <a:gd name="gd32" fmla="val 553"/>
                <a:gd name="gd33" fmla="*/ w 0 294"/>
                <a:gd name="gd34" fmla="*/ h 0 568"/>
                <a:gd name="gd35" fmla="*/ w 21600 294"/>
                <a:gd name="gd36" fmla="*/ h 21600 568"/>
              </a:gdLst>
              <a:ahLst/>
              <a:cxnLst/>
              <a:rect l="gd33" t="gd34" r="gd35" b="gd36"/>
              <a:pathLst>
                <a:path w="294" h="568" extrusionOk="0">
                  <a:moveTo>
                    <a:pt x="gd1" y="gd2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  <a:path w="294" h="56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79" name="Freeform 35"/>
            <p:cNvSpPr>
              <a:spLocks noChangeShapeType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19"/>
                <a:gd name="gd4" fmla="val 53"/>
                <a:gd name="gd5" fmla="val 25"/>
                <a:gd name="gd6" fmla="val 53"/>
                <a:gd name="gd7" fmla="val 0"/>
                <a:gd name="gd8" fmla="val 0"/>
                <a:gd name="gd9" fmla="*/ w 0 25"/>
                <a:gd name="gd10" fmla="*/ h 0 53"/>
                <a:gd name="gd11" fmla="*/ w 21600 25"/>
                <a:gd name="gd12" fmla="*/ h 21600 53"/>
              </a:gdLst>
              <a:ahLst/>
              <a:cxnLst/>
              <a:rect l="gd9" t="gd10" r="gd11" b="gd12"/>
              <a:pathLst>
                <a:path w="25" h="53" extrusionOk="0">
                  <a:moveTo>
                    <a:pt x="gd1" y="gd2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  <a:path w="25" h="5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80" name="Freeform 36"/>
            <p:cNvSpPr>
              <a:spLocks noChangeShapeType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7"/>
                <a:gd name="gd4" fmla="val 89"/>
                <a:gd name="gd5" fmla="val 18"/>
                <a:gd name="gd6" fmla="val 117"/>
                <a:gd name="gd7" fmla="val 29"/>
                <a:gd name="gd8" fmla="val 141"/>
                <a:gd name="gd9" fmla="val 27"/>
                <a:gd name="gd10" fmla="val 135"/>
                <a:gd name="gd11" fmla="val 8"/>
                <a:gd name="gd12" fmla="val 22"/>
                <a:gd name="gd13" fmla="val 4"/>
                <a:gd name="gd14" fmla="val 11"/>
                <a:gd name="gd15" fmla="val 0"/>
                <a:gd name="gd16" fmla="val 0"/>
                <a:gd name="gd17" fmla="*/ w 0 29"/>
                <a:gd name="gd18" fmla="*/ h 0 141"/>
                <a:gd name="gd19" fmla="*/ w 21600 29"/>
                <a:gd name="gd20" fmla="*/ h 21600 141"/>
              </a:gdLst>
              <a:ahLst/>
              <a:cxnLst/>
              <a:rect l="gd17" t="gd18" r="gd19" b="gd20"/>
              <a:pathLst>
                <a:path w="29" h="141" extrusionOk="0">
                  <a:moveTo>
                    <a:pt x="gd1" y="gd2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  <a:path w="29" h="14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81" name="Freeform 37"/>
            <p:cNvSpPr>
              <a:spLocks noChangeShapeType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gd0" fmla="val 65536"/>
                <a:gd name="gd1" fmla="val 0"/>
                <a:gd name="gd2" fmla="val 26"/>
                <a:gd name="gd3" fmla="val 4"/>
                <a:gd name="gd4" fmla="val 37"/>
                <a:gd name="gd5" fmla="val 8"/>
                <a:gd name="gd6" fmla="val 48"/>
                <a:gd name="gd7" fmla="val 7"/>
                <a:gd name="gd8" fmla="val 19"/>
                <a:gd name="gd9" fmla="val 0"/>
                <a:gd name="gd10" fmla="val 0"/>
                <a:gd name="gd11" fmla="val 0"/>
                <a:gd name="gd12" fmla="val 4"/>
                <a:gd name="gd13" fmla="val 0"/>
                <a:gd name="gd14" fmla="val 26"/>
                <a:gd name="gd15" fmla="*/ w 0 8"/>
                <a:gd name="gd16" fmla="*/ h 0 48"/>
                <a:gd name="gd17" fmla="*/ w 21600 8"/>
                <a:gd name="gd18" fmla="*/ h 21600 48"/>
              </a:gdLst>
              <a:ahLst/>
              <a:cxnLst/>
              <a:rect l="gd15" t="gd16" r="gd17" b="gd18"/>
              <a:pathLst>
                <a:path w="8" h="48" extrusionOk="0">
                  <a:moveTo>
                    <a:pt x="gd1" y="gd2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  <a:path w="8" h="4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5382" name="Freeform 38"/>
            <p:cNvSpPr>
              <a:spLocks noChangeShapeType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gd0" fmla="val 65536"/>
                <a:gd name="gd1" fmla="val 11"/>
                <a:gd name="gd2" fmla="val 28"/>
                <a:gd name="gd3" fmla="val 0"/>
                <a:gd name="gd4" fmla="val 0"/>
                <a:gd name="gd5" fmla="val 11"/>
                <a:gd name="gd6" fmla="val 49"/>
                <a:gd name="gd7" fmla="val 14"/>
                <a:gd name="gd8" fmla="val 58"/>
                <a:gd name="gd9" fmla="val 39"/>
                <a:gd name="gd10" fmla="val 111"/>
                <a:gd name="gd11" fmla="val 44"/>
                <a:gd name="gd12" fmla="val 111"/>
                <a:gd name="gd13" fmla="val 22"/>
                <a:gd name="gd14" fmla="val 52"/>
                <a:gd name="gd15" fmla="val 11"/>
                <a:gd name="gd16" fmla="val 28"/>
                <a:gd name="gd17" fmla="*/ w 0 44"/>
                <a:gd name="gd18" fmla="*/ h 0 111"/>
                <a:gd name="gd19" fmla="*/ w 21600 44"/>
                <a:gd name="gd20" fmla="*/ h 21600 111"/>
              </a:gdLst>
              <a:ahLst/>
              <a:cxnLst/>
              <a:rect l="gd17" t="gd18" r="gd19" b="gd20"/>
              <a:pathLst>
                <a:path w="44" h="111" extrusionOk="0">
                  <a:moveTo>
                    <a:pt x="gd1" y="gd2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  <a:path w="44" h="11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5364" name="Rectangle 6"/>
          <p:cNvSpPr>
            <a:spLocks noGrp="1" noChangeShapeType="1"/>
          </p:cNvSpPr>
          <p:nvPr/>
        </p:nvSpPr>
        <p:spPr bwMode="auto"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5365" name="Freeform 11"/>
          <p:cNvSpPr>
            <a:spLocks noGrp="1" noChangeShapeType="1"/>
          </p:cNvSpPr>
          <p:nvPr/>
        </p:nvSpPr>
        <p:spPr bwMode="auto">
          <a:xfrm flipV="1">
            <a:off x="-4762" y="4911725"/>
            <a:ext cx="1589087" cy="508000"/>
          </a:xfrm>
          <a:custGeom>
            <a:avLst/>
            <a:gdLst>
              <a:gd name="gd0" fmla="val 65536"/>
              <a:gd name="gd1" fmla="val 9248"/>
              <a:gd name="gd2" fmla="val 4701"/>
              <a:gd name="gd3" fmla="val 7915"/>
              <a:gd name="gd4" fmla="val 188"/>
              <a:gd name="gd5" fmla="val 7886"/>
              <a:gd name="gd6" fmla="val 94"/>
              <a:gd name="gd7" fmla="val 7803"/>
              <a:gd name="gd8" fmla="val 0"/>
              <a:gd name="gd9" fmla="val 7275"/>
              <a:gd name="gd10" fmla="val 0"/>
              <a:gd name="gd11" fmla="val 0"/>
              <a:gd name="gd12" fmla="val 70"/>
              <a:gd name="gd13" fmla="val 25"/>
              <a:gd name="gd14" fmla="val 10000"/>
              <a:gd name="gd15" fmla="val 7275"/>
              <a:gd name="gd16" fmla="val 9966"/>
              <a:gd name="gd17" fmla="val 7803"/>
              <a:gd name="gd18" fmla="val 9966"/>
              <a:gd name="gd19" fmla="val 7886"/>
              <a:gd name="gd20" fmla="val 9872"/>
              <a:gd name="gd21" fmla="val 7915"/>
              <a:gd name="gd22" fmla="val 9778"/>
              <a:gd name="gd23" fmla="val 9248"/>
              <a:gd name="gd24" fmla="val 5265"/>
              <a:gd name="gd25" fmla="val 9248"/>
              <a:gd name="gd26" fmla="val 4701"/>
              <a:gd name="gd27" fmla="*/ w 0 9248"/>
              <a:gd name="gd28" fmla="*/ h 0 10000"/>
              <a:gd name="gd29" fmla="*/ w 21600 9248"/>
              <a:gd name="gd30" fmla="*/ h 21600 10000"/>
            </a:gdLst>
            <a:ahLst/>
            <a:cxnLst/>
            <a:rect l="gd27" t="gd28" r="gd29" b="gd30"/>
            <a:pathLst>
              <a:path w="9248" h="10000" extrusionOk="0">
                <a:moveTo>
                  <a:pt x="gd1" y="gd2"/>
                </a:moveTo>
                <a:lnTo>
                  <a:pt x="gd3" y="gd4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gd9" y="gd10"/>
                </a:lnTo>
                <a:lnTo>
                  <a:pt x="gd11" y="gd12"/>
                </a:lnTo>
                <a:cubicBezTo>
                  <a:pt x="8" y="3380"/>
                  <a:pt x="17" y="6690"/>
                  <a:pt x="25" y="10000"/>
                </a:cubicBezTo>
                <a:lnTo>
                  <a:pt x="gd15" y="gd16"/>
                </a:lnTo>
                <a:lnTo>
                  <a:pt x="gd17" y="gd18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gd23" y="gd24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 extrusionOk="0"/>
            </a:pathLst>
          </a:custGeom>
          <a:solidFill>
            <a:schemeClr val="accent1"/>
          </a:solidFill>
        </p:spPr>
        <p:txBody>
          <a:bodyPr lIns="91440" tIns="45720" rIns="91440" bIns="45720" anchor="t"/>
          <a:lstStyle/>
          <a:p>
            <a:pPr>
              <a:defRPr/>
            </a:pPr>
            <a:endParaRPr/>
          </a:p>
        </p:txBody>
      </p:sp>
      <p:sp>
        <p:nvSpPr>
          <p:cNvPr id="15366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15367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2589212" y="2133600"/>
            <a:ext cx="8915400" cy="3886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Образец текста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Второй уровень</a:t>
            </a:r>
          </a:p>
          <a:p>
            <a:pPr marL="1143000" lvl="2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Третий уровень</a:t>
            </a:r>
          </a:p>
          <a:p>
            <a:pPr marL="1600200" lvl="3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Четвертый уровень</a:t>
            </a:r>
          </a:p>
          <a:p>
            <a:pPr marL="2057400" lvl="4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Пятый уровень</a:t>
            </a:r>
          </a:p>
        </p:txBody>
      </p:sp>
      <p:sp>
        <p:nvSpPr>
          <p:cNvPr id="15368" name="Date Placeholder 4"/>
          <p:cNvSpPr>
            <a:spLocks noGrp="1" noChangeShapeType="1"/>
          </p:cNvSpPr>
          <p:nvPr>
            <p:ph type="dt" idx="2"/>
          </p:nvPr>
        </p:nvSpPr>
        <p:spPr bwMode="auto">
          <a:xfrm>
            <a:off x="10361612" y="6130925"/>
            <a:ext cx="1146175" cy="3698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r>
              <a:rPr sz="9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15369" name="Footer Placeholder 5"/>
          <p:cNvSpPr>
            <a:spLocks noGrp="1" noChangeShapeType="1"/>
          </p:cNvSpPr>
          <p:nvPr>
            <p:ph type="ftr" idx="3"/>
          </p:nvPr>
        </p:nvSpPr>
        <p:spPr bwMode="auto">
          <a:xfrm>
            <a:off x="2589212" y="6135687"/>
            <a:ext cx="76200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15370" name="Slide Number Placeholder 6"/>
          <p:cNvSpPr>
            <a:spLocks noGrp="1" noChangeShapeType="1"/>
          </p:cNvSpPr>
          <p:nvPr>
            <p:ph type="sldNum" idx="4"/>
          </p:nvPr>
        </p:nvSpPr>
        <p:spPr bwMode="auto">
          <a:xfrm>
            <a:off x="531812" y="4983162"/>
            <a:ext cx="779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2000">
                <a:solidFill>
                  <a:srgbClr val="FE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5_Легкий дым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6386" name="Group 22"/>
          <p:cNvGrpSpPr/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6407" name="Freeform 11"/>
            <p:cNvSpPr>
              <a:spLocks noChangeShapeType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gd0" fmla="val 65536"/>
                <a:gd name="gd1" fmla="val 22"/>
                <a:gd name="gd2" fmla="val 136"/>
                <a:gd name="gd3" fmla="val 17"/>
                <a:gd name="gd4" fmla="val 80"/>
                <a:gd name="gd5" fmla="val 0"/>
                <a:gd name="gd6" fmla="val 0"/>
                <a:gd name="gd7" fmla="val 0"/>
                <a:gd name="gd8" fmla="val 35"/>
                <a:gd name="gd9" fmla="val 20"/>
                <a:gd name="gd10" fmla="val 124"/>
                <a:gd name="gd11" fmla="val 22"/>
                <a:gd name="gd12" fmla="val 136"/>
                <a:gd name="gd13" fmla="*/ w 0 22"/>
                <a:gd name="gd14" fmla="*/ h 0 136"/>
                <a:gd name="gd15" fmla="*/ w 21600 22"/>
                <a:gd name="gd16" fmla="*/ h 21600 136"/>
              </a:gdLst>
              <a:ahLst/>
              <a:cxnLst/>
              <a:rect l="gd13" t="gd14" r="gd15" b="gd16"/>
              <a:pathLst>
                <a:path w="22" h="136" extrusionOk="0">
                  <a:moveTo>
                    <a:pt x="gd1" y="gd2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6408" name="Freeform 12"/>
            <p:cNvSpPr>
              <a:spLocks noChangeShapeType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gd0" fmla="val 65536"/>
                <a:gd name="gd1" fmla="val 86"/>
                <a:gd name="gd2" fmla="val 350"/>
                <a:gd name="gd3" fmla="val 139"/>
                <a:gd name="gd4" fmla="val 504"/>
                <a:gd name="gd5" fmla="val 140"/>
                <a:gd name="gd6" fmla="val 478"/>
                <a:gd name="gd7" fmla="val 95"/>
                <a:gd name="gd8" fmla="val 347"/>
                <a:gd name="gd9" fmla="val 0"/>
                <a:gd name="gd10" fmla="val 0"/>
                <a:gd name="gd11" fmla="val 6"/>
                <a:gd name="gd12" fmla="val 61"/>
                <a:gd name="gd13" fmla="val 86"/>
                <a:gd name="gd14" fmla="val 350"/>
                <a:gd name="gd15" fmla="*/ w 0 140"/>
                <a:gd name="gd16" fmla="*/ h 0 504"/>
                <a:gd name="gd17" fmla="*/ w 21600 140"/>
                <a:gd name="gd18" fmla="*/ h 21600 504"/>
              </a:gdLst>
              <a:ahLst/>
              <a:cxnLst/>
              <a:rect l="gd15" t="gd16" r="gd17" b="gd18"/>
              <a:pathLst>
                <a:path w="140" h="504" extrusionOk="0">
                  <a:moveTo>
                    <a:pt x="gd1" y="gd2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6409" name="Freeform 13"/>
            <p:cNvSpPr>
              <a:spLocks noChangeShapeType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gd0" fmla="val 65536"/>
                <a:gd name="gd1" fmla="val 8"/>
                <a:gd name="gd2" fmla="val 22"/>
                <a:gd name="gd3" fmla="val 0"/>
                <a:gd name="gd4" fmla="val 0"/>
                <a:gd name="gd5" fmla="val 0"/>
                <a:gd name="gd6" fmla="val 29"/>
                <a:gd name="gd7" fmla="val 68"/>
                <a:gd name="gd8" fmla="val 194"/>
                <a:gd name="gd9" fmla="val 123"/>
                <a:gd name="gd10" fmla="val 308"/>
                <a:gd name="gd11" fmla="val 132"/>
                <a:gd name="gd12" fmla="val 308"/>
                <a:gd name="gd13" fmla="val 77"/>
                <a:gd name="gd14" fmla="val 190"/>
                <a:gd name="gd15" fmla="val 8"/>
                <a:gd name="gd16" fmla="val 22"/>
                <a:gd name="gd17" fmla="*/ w 0 132"/>
                <a:gd name="gd18" fmla="*/ h 0 308"/>
                <a:gd name="gd19" fmla="*/ w 21600 132"/>
                <a:gd name="gd20" fmla="*/ h 21600 308"/>
              </a:gdLst>
              <a:ahLst/>
              <a:cxnLst/>
              <a:rect l="gd17" t="gd18" r="gd19" b="gd20"/>
              <a:pathLst>
                <a:path w="132" h="308" extrusionOk="0">
                  <a:moveTo>
                    <a:pt x="gd1" y="gd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6410" name="Freeform 14"/>
            <p:cNvSpPr>
              <a:spLocks noChangeShapeType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gd0" fmla="val 65536"/>
                <a:gd name="gd1" fmla="val 28"/>
                <a:gd name="gd2" fmla="val 79"/>
                <a:gd name="gd3" fmla="val 37"/>
                <a:gd name="gd4" fmla="val 79"/>
                <a:gd name="gd5" fmla="val 0"/>
                <a:gd name="gd6" fmla="val 0"/>
                <a:gd name="gd7" fmla="val 28"/>
                <a:gd name="gd8" fmla="val 79"/>
                <a:gd name="gd9" fmla="*/ w 0 37"/>
                <a:gd name="gd10" fmla="*/ h 0 79"/>
                <a:gd name="gd11" fmla="*/ w 21600 37"/>
                <a:gd name="gd12" fmla="*/ h 21600 79"/>
              </a:gdLst>
              <a:ahLst/>
              <a:cxnLst/>
              <a:rect l="gd9" t="gd10" r="gd11" b="gd12"/>
              <a:pathLst>
                <a:path w="37" h="79" extrusionOk="0">
                  <a:moveTo>
                    <a:pt x="gd1" y="gd2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6411" name="Freeform 15"/>
            <p:cNvSpPr>
              <a:spLocks noChangeShapeType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gd0" fmla="val 65536"/>
                <a:gd name="gd1" fmla="val 162"/>
                <a:gd name="gd2" fmla="val 660"/>
                <a:gd name="gd3" fmla="val 116"/>
                <a:gd name="gd4" fmla="val 534"/>
                <a:gd name="gd5" fmla="val 40"/>
                <a:gd name="gd6" fmla="val 236"/>
                <a:gd name="gd7" fmla="val 12"/>
                <a:gd name="gd8" fmla="val 51"/>
                <a:gd name="gd9" fmla="val 0"/>
                <a:gd name="gd10" fmla="val 0"/>
                <a:gd name="gd11" fmla="val 33"/>
                <a:gd name="gd12" fmla="val 237"/>
                <a:gd name="gd13" fmla="val 107"/>
                <a:gd name="gd14" fmla="val 537"/>
                <a:gd name="gd15" fmla="val 160"/>
                <a:gd name="gd16" fmla="val 681"/>
                <a:gd name="gd17" fmla="val 178"/>
                <a:gd name="gd18" fmla="val 722"/>
                <a:gd name="gd19" fmla="val 174"/>
                <a:gd name="gd20" fmla="val 708"/>
                <a:gd name="gd21" fmla="val 162"/>
                <a:gd name="gd22" fmla="val 660"/>
                <a:gd name="gd23" fmla="*/ w 0 178"/>
                <a:gd name="gd24" fmla="*/ h 0 722"/>
                <a:gd name="gd25" fmla="*/ w 21600 178"/>
                <a:gd name="gd26" fmla="*/ h 21600 722"/>
              </a:gdLst>
              <a:ahLst/>
              <a:cxnLst/>
              <a:rect l="gd23" t="gd24" r="gd25" b="gd26"/>
              <a:pathLst>
                <a:path w="178" h="722" extrusionOk="0">
                  <a:moveTo>
                    <a:pt x="gd1" y="gd2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6412" name="Freeform 16"/>
            <p:cNvSpPr>
              <a:spLocks noChangeShapeType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gd0" fmla="val 65536"/>
                <a:gd name="gd1" fmla="val 11"/>
                <a:gd name="gd2" fmla="val 577"/>
                <a:gd name="gd3" fmla="val 12"/>
                <a:gd name="gd4" fmla="val 589"/>
                <a:gd name="gd5" fmla="val 22"/>
                <a:gd name="gd6" fmla="val 632"/>
                <a:gd name="gd7" fmla="val 23"/>
                <a:gd name="gd8" fmla="val 635"/>
                <a:gd name="gd9" fmla="val 17"/>
                <a:gd name="gd10" fmla="val 576"/>
                <a:gd name="gd11" fmla="val 5"/>
                <a:gd name="gd12" fmla="val 269"/>
                <a:gd name="gd13" fmla="val 15"/>
                <a:gd name="gd14" fmla="val 0"/>
                <a:gd name="gd15" fmla="val 12"/>
                <a:gd name="gd16" fmla="val 0"/>
                <a:gd name="gd17" fmla="val 1"/>
                <a:gd name="gd18" fmla="val 269"/>
                <a:gd name="gd19" fmla="val 11"/>
                <a:gd name="gd20" fmla="val 577"/>
                <a:gd name="gd21" fmla="*/ w 0 23"/>
                <a:gd name="gd22" fmla="*/ h 0 635"/>
                <a:gd name="gd23" fmla="*/ w 21600 23"/>
                <a:gd name="gd24" fmla="*/ h 21600 635"/>
              </a:gdLst>
              <a:ahLst/>
              <a:cxnLst/>
              <a:rect l="gd21" t="gd22" r="gd23" b="gd24"/>
              <a:pathLst>
                <a:path w="23" h="635" extrusionOk="0">
                  <a:moveTo>
                    <a:pt x="gd1" y="gd2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6413" name="Freeform 17"/>
            <p:cNvSpPr>
              <a:spLocks noChangeShapeType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56"/>
                <a:gd name="gd5" fmla="val 17"/>
                <a:gd name="gd6" fmla="val 107"/>
                <a:gd name="gd7" fmla="val 11"/>
                <a:gd name="gd8" fmla="val 46"/>
                <a:gd name="gd9" fmla="val 10"/>
                <a:gd name="gd10" fmla="val 43"/>
                <a:gd name="gd11" fmla="val 0"/>
                <a:gd name="gd12" fmla="val 0"/>
                <a:gd name="gd13" fmla="*/ w 0 17"/>
                <a:gd name="gd14" fmla="*/ h 0 107"/>
                <a:gd name="gd15" fmla="*/ w 21600 17"/>
                <a:gd name="gd16" fmla="*/ h 21600 107"/>
              </a:gdLst>
              <a:ahLst/>
              <a:cxnLst/>
              <a:rect l="gd13" t="gd14" r="gd15" b="gd16"/>
              <a:pathLst>
                <a:path w="17" h="107" extrusionOk="0">
                  <a:moveTo>
                    <a:pt x="gd1" y="gd2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6414" name="Freeform 18"/>
            <p:cNvSpPr>
              <a:spLocks noChangeShapeType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93"/>
                <a:gd name="gd5" fmla="val 17"/>
                <a:gd name="gd6" fmla="val 166"/>
                <a:gd name="gd7" fmla="val 24"/>
                <a:gd name="gd8" fmla="val 184"/>
                <a:gd name="gd9" fmla="val 41"/>
                <a:gd name="gd10" fmla="val 222"/>
                <a:gd name="gd11" fmla="val 38"/>
                <a:gd name="gd12" fmla="val 212"/>
                <a:gd name="gd13" fmla="val 13"/>
                <a:gd name="gd14" fmla="val 92"/>
                <a:gd name="gd15" fmla="val 8"/>
                <a:gd name="gd16" fmla="val 22"/>
                <a:gd name="gd17" fmla="val 7"/>
                <a:gd name="gd18" fmla="val 18"/>
                <a:gd name="gd19" fmla="val 0"/>
                <a:gd name="gd20" fmla="val 0"/>
                <a:gd name="gd21" fmla="*/ w 0 41"/>
                <a:gd name="gd22" fmla="*/ h 0 222"/>
                <a:gd name="gd23" fmla="*/ w 21600 41"/>
                <a:gd name="gd24" fmla="*/ h 21600 222"/>
              </a:gdLst>
              <a:ahLst/>
              <a:cxnLst/>
              <a:rect l="gd21" t="gd22" r="gd23" b="gd24"/>
              <a:pathLst>
                <a:path w="41" h="222" extrusionOk="0">
                  <a:moveTo>
                    <a:pt x="gd1" y="gd2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6415" name="Freeform 19"/>
            <p:cNvSpPr>
              <a:spLocks noChangeShapeType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gd0" fmla="val 65536"/>
                <a:gd name="gd1" fmla="val 7"/>
                <a:gd name="gd2" fmla="val 854"/>
                <a:gd name="gd3" fmla="val 50"/>
                <a:gd name="gd4" fmla="val 613"/>
                <a:gd name="gd5" fmla="val 149"/>
                <a:gd name="gd6" fmla="val 388"/>
                <a:gd name="gd7" fmla="val 285"/>
                <a:gd name="gd8" fmla="val 183"/>
                <a:gd name="gd9" fmla="val 364"/>
                <a:gd name="gd10" fmla="val 89"/>
                <a:gd name="gd11" fmla="val 406"/>
                <a:gd name="gd12" fmla="val 44"/>
                <a:gd name="gd13" fmla="val 450"/>
                <a:gd name="gd14" fmla="val 1"/>
                <a:gd name="gd15" fmla="val 450"/>
                <a:gd name="gd16" fmla="val 0"/>
                <a:gd name="gd17" fmla="val 405"/>
                <a:gd name="gd18" fmla="val 43"/>
                <a:gd name="gd19" fmla="val 363"/>
                <a:gd name="gd20" fmla="val 88"/>
                <a:gd name="gd21" fmla="val 283"/>
                <a:gd name="gd22" fmla="val 181"/>
                <a:gd name="gd23" fmla="val 145"/>
                <a:gd name="gd24" fmla="val 386"/>
                <a:gd name="gd25" fmla="val 45"/>
                <a:gd name="gd26" fmla="val 611"/>
                <a:gd name="gd27" fmla="val 0"/>
                <a:gd name="gd28" fmla="val 854"/>
                <a:gd name="gd29" fmla="val 0"/>
                <a:gd name="gd30" fmla="val 859"/>
                <a:gd name="gd31" fmla="val 7"/>
                <a:gd name="gd32" fmla="val 878"/>
                <a:gd name="gd33" fmla="val 7"/>
                <a:gd name="gd34" fmla="val 854"/>
                <a:gd name="gd35" fmla="*/ w 0 450"/>
                <a:gd name="gd36" fmla="*/ h 0 878"/>
                <a:gd name="gd37" fmla="*/ w 21600 450"/>
                <a:gd name="gd38" fmla="*/ h 21600 878"/>
              </a:gdLst>
              <a:ahLst/>
              <a:cxnLst/>
              <a:rect l="gd35" t="gd36" r="gd37" b="gd38"/>
              <a:pathLst>
                <a:path w="450" h="878" extrusionOk="0">
                  <a:moveTo>
                    <a:pt x="gd1" y="gd2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6416" name="Freeform 20"/>
            <p:cNvSpPr>
              <a:spLocks noChangeShapeType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26"/>
                <a:gd name="gd4" fmla="val 73"/>
                <a:gd name="gd5" fmla="val 35"/>
                <a:gd name="gd6" fmla="val 73"/>
                <a:gd name="gd7" fmla="val 0"/>
                <a:gd name="gd8" fmla="val 0"/>
                <a:gd name="gd9" fmla="*/ w 0 35"/>
                <a:gd name="gd10" fmla="*/ h 0 73"/>
                <a:gd name="gd11" fmla="*/ w 21600 35"/>
                <a:gd name="gd12" fmla="*/ h 21600 73"/>
              </a:gdLst>
              <a:ahLst/>
              <a:cxnLst/>
              <a:rect l="gd9" t="gd10" r="gd11" b="gd12"/>
              <a:pathLst>
                <a:path w="35" h="73" extrusionOk="0">
                  <a:moveTo>
                    <a:pt x="gd1" y="gd2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6417" name="Freeform 21"/>
            <p:cNvSpPr>
              <a:spLocks noChangeShapeType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gd0" fmla="val 65536"/>
                <a:gd name="gd1" fmla="val 7"/>
                <a:gd name="gd2" fmla="val 44"/>
                <a:gd name="gd3" fmla="val 8"/>
                <a:gd name="gd4" fmla="val 48"/>
                <a:gd name="gd5" fmla="val 8"/>
                <a:gd name="gd6" fmla="val 19"/>
                <a:gd name="gd7" fmla="val 1"/>
                <a:gd name="gd8" fmla="val 0"/>
                <a:gd name="gd9" fmla="val 0"/>
                <a:gd name="gd10" fmla="val 26"/>
                <a:gd name="gd11" fmla="val 7"/>
                <a:gd name="gd12" fmla="val 44"/>
                <a:gd name="gd13" fmla="*/ w 0 8"/>
                <a:gd name="gd14" fmla="*/ h 0 48"/>
                <a:gd name="gd15" fmla="*/ w 21600 8"/>
                <a:gd name="gd16" fmla="*/ h 21600 48"/>
              </a:gdLst>
              <a:ahLst/>
              <a:cxnLst/>
              <a:rect l="gd13" t="gd14" r="gd15" b="gd16"/>
              <a:pathLst>
                <a:path w="8" h="48" extrusionOk="0">
                  <a:moveTo>
                    <a:pt x="gd1" y="gd2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6418" name="Freeform 22"/>
            <p:cNvSpPr>
              <a:spLocks noChangeShapeType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gd0" fmla="val 65536"/>
                <a:gd name="gd1" fmla="val 7"/>
                <a:gd name="gd2" fmla="val 18"/>
                <a:gd name="gd3" fmla="val 0"/>
                <a:gd name="gd4" fmla="val 0"/>
                <a:gd name="gd5" fmla="val 12"/>
                <a:gd name="gd6" fmla="val 48"/>
                <a:gd name="gd7" fmla="val 16"/>
                <a:gd name="gd8" fmla="val 62"/>
                <a:gd name="gd9" fmla="val 51"/>
                <a:gd name="gd10" fmla="val 135"/>
                <a:gd name="gd11" fmla="val 52"/>
                <a:gd name="gd12" fmla="val 135"/>
                <a:gd name="gd13" fmla="val 24"/>
                <a:gd name="gd14" fmla="val 56"/>
                <a:gd name="gd15" fmla="val 7"/>
                <a:gd name="gd16" fmla="val 18"/>
                <a:gd name="gd17" fmla="*/ w 0 52"/>
                <a:gd name="gd18" fmla="*/ h 0 135"/>
                <a:gd name="gd19" fmla="*/ w 21600 52"/>
                <a:gd name="gd20" fmla="*/ h 21600 135"/>
              </a:gdLst>
              <a:ahLst/>
              <a:cxnLst/>
              <a:rect l="gd17" t="gd18" r="gd19" b="gd20"/>
              <a:pathLst>
                <a:path w="52" h="135" extrusionOk="0">
                  <a:moveTo>
                    <a:pt x="gd1" y="gd2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6387" name="Group 9"/>
          <p:cNvGrpSpPr/>
          <p:nvPr/>
        </p:nvGrpSpPr>
        <p:grpSpPr bwMode="auto">
          <a:xfrm>
            <a:off x="26987" y="0"/>
            <a:ext cx="2357437" cy="6853237"/>
            <a:chOff x="6627813" y="194833"/>
            <a:chExt cx="1952625" cy="5678918"/>
          </a:xfrm>
        </p:grpSpPr>
        <p:sp>
          <p:nvSpPr>
            <p:cNvPr id="16395" name="Freeform 27"/>
            <p:cNvSpPr>
              <a:spLocks noChangeShapeType="1"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gd0" fmla="val 65536"/>
                <a:gd name="gd1" fmla="val 7"/>
                <a:gd name="gd2" fmla="val 210"/>
                <a:gd name="gd3" fmla="val 26"/>
                <a:gd name="gd4" fmla="val 445"/>
                <a:gd name="gd5" fmla="val 57"/>
                <a:gd name="gd6" fmla="val 679"/>
                <a:gd name="gd7" fmla="val 101"/>
                <a:gd name="gd8" fmla="val 911"/>
                <a:gd name="gd9" fmla="val 103"/>
                <a:gd name="gd10" fmla="val 920"/>
                <a:gd name="gd11" fmla="val 99"/>
                <a:gd name="gd12" fmla="val 874"/>
                <a:gd name="gd13" fmla="val 99"/>
                <a:gd name="gd14" fmla="val 866"/>
                <a:gd name="gd15" fmla="val 63"/>
                <a:gd name="gd16" fmla="val 678"/>
                <a:gd name="gd17" fmla="val 30"/>
                <a:gd name="gd18" fmla="val 444"/>
                <a:gd name="gd19" fmla="val 9"/>
                <a:gd name="gd20" fmla="val 209"/>
                <a:gd name="gd21" fmla="val 3"/>
                <a:gd name="gd22" fmla="val 92"/>
                <a:gd name="gd23" fmla="val 1"/>
                <a:gd name="gd24" fmla="val 0"/>
                <a:gd name="gd25" fmla="val 0"/>
                <a:gd name="gd26" fmla="val 0"/>
                <a:gd name="gd27" fmla="val 1"/>
                <a:gd name="gd28" fmla="val 92"/>
                <a:gd name="gd29" fmla="val 7"/>
                <a:gd name="gd30" fmla="val 210"/>
                <a:gd name="gd31" fmla="*/ w 0 103"/>
                <a:gd name="gd32" fmla="*/ h 0 920"/>
                <a:gd name="gd33" fmla="*/ w 21600 103"/>
                <a:gd name="gd34" fmla="*/ h 21600 920"/>
              </a:gdLst>
              <a:ahLst/>
              <a:cxnLst/>
              <a:rect l="gd31" t="gd32" r="gd33" b="gd34"/>
              <a:pathLst>
                <a:path w="103" h="920" extrusionOk="0">
                  <a:moveTo>
                    <a:pt x="gd1" y="gd2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  <a:path w="103" h="92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6396" name="Freeform 28"/>
            <p:cNvSpPr>
              <a:spLocks noChangeShapeType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gd0" fmla="val 65536"/>
                <a:gd name="gd1" fmla="val 53"/>
                <a:gd name="gd2" fmla="val 229"/>
                <a:gd name="gd3" fmla="val 88"/>
                <a:gd name="gd4" fmla="val 330"/>
                <a:gd name="gd5" fmla="val 88"/>
                <a:gd name="gd6" fmla="val 308"/>
                <a:gd name="gd7" fmla="val 88"/>
                <a:gd name="gd8" fmla="val 304"/>
                <a:gd name="gd9" fmla="val 62"/>
                <a:gd name="gd10" fmla="val 226"/>
                <a:gd name="gd11" fmla="val 0"/>
                <a:gd name="gd12" fmla="val 0"/>
                <a:gd name="gd13" fmla="val 7"/>
                <a:gd name="gd14" fmla="val 63"/>
                <a:gd name="gd15" fmla="val 53"/>
                <a:gd name="gd16" fmla="val 229"/>
                <a:gd name="gd17" fmla="*/ w 0 88"/>
                <a:gd name="gd18" fmla="*/ h 0 330"/>
                <a:gd name="gd19" fmla="*/ w 21600 88"/>
                <a:gd name="gd20" fmla="*/ h 21600 330"/>
              </a:gdLst>
              <a:ahLst/>
              <a:cxnLst/>
              <a:rect l="gd17" t="gd18" r="gd19" b="gd20"/>
              <a:pathLst>
                <a:path w="88" h="330" extrusionOk="0">
                  <a:moveTo>
                    <a:pt x="gd1" y="gd2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  <a:path w="88" h="33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6397" name="Freeform 29"/>
            <p:cNvSpPr>
              <a:spLocks noChangeShapeType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gd0" fmla="val 65536"/>
                <a:gd name="gd1" fmla="val 6"/>
                <a:gd name="gd2" fmla="val 15"/>
                <a:gd name="gd3" fmla="val 0"/>
                <a:gd name="gd4" fmla="val 0"/>
                <a:gd name="gd5" fmla="val 1"/>
                <a:gd name="gd6" fmla="val 29"/>
                <a:gd name="gd7" fmla="val 42"/>
                <a:gd name="gd8" fmla="val 127"/>
                <a:gd name="gd9" fmla="val 80"/>
                <a:gd name="gd10" fmla="val 207"/>
                <a:gd name="gd11" fmla="val 90"/>
                <a:gd name="gd12" fmla="val 207"/>
                <a:gd name="gd13" fmla="val 50"/>
                <a:gd name="gd14" fmla="val 123"/>
                <a:gd name="gd15" fmla="val 6"/>
                <a:gd name="gd16" fmla="val 15"/>
                <a:gd name="gd17" fmla="*/ w 0 90"/>
                <a:gd name="gd18" fmla="*/ h 0 207"/>
                <a:gd name="gd19" fmla="*/ w 21600 90"/>
                <a:gd name="gd20" fmla="*/ h 21600 207"/>
              </a:gdLst>
              <a:ahLst/>
              <a:cxnLst/>
              <a:rect l="gd17" t="gd18" r="gd19" b="gd20"/>
              <a:pathLst>
                <a:path w="90" h="207" extrusionOk="0">
                  <a:moveTo>
                    <a:pt x="gd1" y="gd2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  <a:path w="90" h="2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6398" name="Freeform 30"/>
            <p:cNvSpPr>
              <a:spLocks noChangeShapeType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gd0" fmla="val 65536"/>
                <a:gd name="gd1" fmla="val 101"/>
                <a:gd name="gd2" fmla="val 409"/>
                <a:gd name="gd3" fmla="val 78"/>
                <a:gd name="gd4" fmla="val 344"/>
                <a:gd name="gd5" fmla="val 29"/>
                <a:gd name="gd6" fmla="val 151"/>
                <a:gd name="gd7" fmla="val 13"/>
                <a:gd name="gd8" fmla="val 53"/>
                <a:gd name="gd9" fmla="val 0"/>
                <a:gd name="gd10" fmla="val 0"/>
                <a:gd name="gd11" fmla="val 21"/>
                <a:gd name="gd12" fmla="val 152"/>
                <a:gd name="gd13" fmla="val 69"/>
                <a:gd name="gd14" fmla="val 347"/>
                <a:gd name="gd15" fmla="val 103"/>
                <a:gd name="gd16" fmla="val 441"/>
                <a:gd name="gd17" fmla="val 115"/>
                <a:gd name="gd18" fmla="val 467"/>
                <a:gd name="gd19" fmla="val 112"/>
                <a:gd name="gd20" fmla="val 458"/>
                <a:gd name="gd21" fmla="val 101"/>
                <a:gd name="gd22" fmla="val 409"/>
                <a:gd name="gd23" fmla="*/ w 0 115"/>
                <a:gd name="gd24" fmla="*/ h 0 467"/>
                <a:gd name="gd25" fmla="*/ w 21600 115"/>
                <a:gd name="gd26" fmla="*/ h 21600 467"/>
              </a:gdLst>
              <a:ahLst/>
              <a:cxnLst/>
              <a:rect l="gd23" t="gd24" r="gd25" b="gd26"/>
              <a:pathLst>
                <a:path w="115" h="467" extrusionOk="0">
                  <a:moveTo>
                    <a:pt x="gd1" y="gd2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  <a:path w="115" h="46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6399" name="Freeform 31"/>
            <p:cNvSpPr>
              <a:spLocks noChangeShapeType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gd0" fmla="val 65536"/>
                <a:gd name="gd1" fmla="val 17"/>
                <a:gd name="gd2" fmla="val 633"/>
                <a:gd name="gd3" fmla="val 13"/>
                <a:gd name="gd4" fmla="val 597"/>
                <a:gd name="gd5" fmla="val 5"/>
                <a:gd name="gd6" fmla="val 398"/>
                <a:gd name="gd7" fmla="val 13"/>
                <a:gd name="gd8" fmla="val 198"/>
                <a:gd name="gd9" fmla="val 22"/>
                <a:gd name="gd10" fmla="val 99"/>
                <a:gd name="gd11" fmla="val 36"/>
                <a:gd name="gd12" fmla="val 0"/>
                <a:gd name="gd13" fmla="val 35"/>
                <a:gd name="gd14" fmla="val 0"/>
                <a:gd name="gd15" fmla="val 20"/>
                <a:gd name="gd16" fmla="val 99"/>
                <a:gd name="gd17" fmla="val 10"/>
                <a:gd name="gd18" fmla="val 198"/>
                <a:gd name="gd19" fmla="val 1"/>
                <a:gd name="gd20" fmla="val 398"/>
                <a:gd name="gd21" fmla="val 7"/>
                <a:gd name="gd22" fmla="val 589"/>
                <a:gd name="gd23" fmla="val 16"/>
                <a:gd name="gd24" fmla="val 632"/>
                <a:gd name="gd25" fmla="val 17"/>
                <a:gd name="gd26" fmla="val 633"/>
                <a:gd name="gd27" fmla="*/ w 0 36"/>
                <a:gd name="gd28" fmla="*/ h 0 633"/>
                <a:gd name="gd29" fmla="*/ w 21600 36"/>
                <a:gd name="gd30" fmla="*/ h 21600 633"/>
              </a:gdLst>
              <a:ahLst/>
              <a:cxnLst/>
              <a:rect l="gd27" t="gd28" r="gd29" b="gd30"/>
              <a:pathLst>
                <a:path w="36" h="633" extrusionOk="0">
                  <a:moveTo>
                    <a:pt x="gd1" y="gd2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  <a:path w="36" h="63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6400" name="Freeform 32"/>
            <p:cNvSpPr>
              <a:spLocks noChangeShapeType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gd0" fmla="val 65536"/>
                <a:gd name="gd1" fmla="val 22"/>
                <a:gd name="gd2" fmla="val 59"/>
                <a:gd name="gd3" fmla="val 28"/>
                <a:gd name="gd4" fmla="val 59"/>
                <a:gd name="gd5" fmla="val 0"/>
                <a:gd name="gd6" fmla="val 0"/>
                <a:gd name="gd7" fmla="val 22"/>
                <a:gd name="gd8" fmla="val 59"/>
                <a:gd name="gd9" fmla="*/ w 0 28"/>
                <a:gd name="gd10" fmla="*/ h 0 59"/>
                <a:gd name="gd11" fmla="*/ w 21600 28"/>
                <a:gd name="gd12" fmla="*/ h 21600 59"/>
              </a:gdLst>
              <a:ahLst/>
              <a:cxnLst/>
              <a:rect l="gd9" t="gd10" r="gd11" b="gd12"/>
              <a:pathLst>
                <a:path w="28" h="59" extrusionOk="0">
                  <a:moveTo>
                    <a:pt x="gd1" y="gd2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  <a:path w="28" h="59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6401" name="Freeform 33"/>
            <p:cNvSpPr>
              <a:spLocks noChangeShapeType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gd0" fmla="val 65536"/>
                <a:gd name="gd1" fmla="val 4"/>
                <a:gd name="gd2" fmla="val 54"/>
                <a:gd name="gd3" fmla="val 17"/>
                <a:gd name="gd4" fmla="val 107"/>
                <a:gd name="gd5" fmla="val 10"/>
                <a:gd name="gd6" fmla="val 44"/>
                <a:gd name="gd7" fmla="val 9"/>
                <a:gd name="gd8" fmla="val 43"/>
                <a:gd name="gd9" fmla="val 0"/>
                <a:gd name="gd10" fmla="val 0"/>
                <a:gd name="gd11" fmla="val 0"/>
                <a:gd name="gd12" fmla="val 8"/>
                <a:gd name="gd13" fmla="val 4"/>
                <a:gd name="gd14" fmla="val 54"/>
                <a:gd name="gd15" fmla="*/ w 0 17"/>
                <a:gd name="gd16" fmla="*/ h 0 107"/>
                <a:gd name="gd17" fmla="*/ w 21600 17"/>
                <a:gd name="gd18" fmla="*/ h 21600 107"/>
              </a:gdLst>
              <a:ahLst/>
              <a:cxnLst/>
              <a:rect l="gd15" t="gd16" r="gd17" b="gd18"/>
              <a:pathLst>
                <a:path w="17" h="107" extrusionOk="0">
                  <a:moveTo>
                    <a:pt x="gd1" y="gd2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  <a:path w="17" h="1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6402" name="Freeform 34"/>
            <p:cNvSpPr>
              <a:spLocks noChangeShapeType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gd0" fmla="val 65536"/>
                <a:gd name="gd1" fmla="val 8"/>
                <a:gd name="gd2" fmla="val 553"/>
                <a:gd name="gd3" fmla="val 35"/>
                <a:gd name="gd4" fmla="val 397"/>
                <a:gd name="gd5" fmla="val 99"/>
                <a:gd name="gd6" fmla="val 252"/>
                <a:gd name="gd7" fmla="val 187"/>
                <a:gd name="gd8" fmla="val 119"/>
                <a:gd name="gd9" fmla="val 238"/>
                <a:gd name="gd10" fmla="val 58"/>
                <a:gd name="gd11" fmla="val 265"/>
                <a:gd name="gd12" fmla="val 28"/>
                <a:gd name="gd13" fmla="val 294"/>
                <a:gd name="gd14" fmla="val 0"/>
                <a:gd name="gd15" fmla="val 293"/>
                <a:gd name="gd16" fmla="val 0"/>
                <a:gd name="gd17" fmla="val 264"/>
                <a:gd name="gd18" fmla="val 27"/>
                <a:gd name="gd19" fmla="val 237"/>
                <a:gd name="gd20" fmla="val 56"/>
                <a:gd name="gd21" fmla="val 185"/>
                <a:gd name="gd22" fmla="val 117"/>
                <a:gd name="gd23" fmla="val 95"/>
                <a:gd name="gd24" fmla="val 249"/>
                <a:gd name="gd25" fmla="val 30"/>
                <a:gd name="gd26" fmla="val 396"/>
                <a:gd name="gd27" fmla="val 0"/>
                <a:gd name="gd28" fmla="val 549"/>
                <a:gd name="gd29" fmla="val 7"/>
                <a:gd name="gd30" fmla="val 568"/>
                <a:gd name="gd31" fmla="val 8"/>
                <a:gd name="gd32" fmla="val 553"/>
                <a:gd name="gd33" fmla="*/ w 0 294"/>
                <a:gd name="gd34" fmla="*/ h 0 568"/>
                <a:gd name="gd35" fmla="*/ w 21600 294"/>
                <a:gd name="gd36" fmla="*/ h 21600 568"/>
              </a:gdLst>
              <a:ahLst/>
              <a:cxnLst/>
              <a:rect l="gd33" t="gd34" r="gd35" b="gd36"/>
              <a:pathLst>
                <a:path w="294" h="568" extrusionOk="0">
                  <a:moveTo>
                    <a:pt x="gd1" y="gd2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  <a:path w="294" h="56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6403" name="Freeform 35"/>
            <p:cNvSpPr>
              <a:spLocks noChangeShapeType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19"/>
                <a:gd name="gd4" fmla="val 53"/>
                <a:gd name="gd5" fmla="val 25"/>
                <a:gd name="gd6" fmla="val 53"/>
                <a:gd name="gd7" fmla="val 0"/>
                <a:gd name="gd8" fmla="val 0"/>
                <a:gd name="gd9" fmla="*/ w 0 25"/>
                <a:gd name="gd10" fmla="*/ h 0 53"/>
                <a:gd name="gd11" fmla="*/ w 21600 25"/>
                <a:gd name="gd12" fmla="*/ h 21600 53"/>
              </a:gdLst>
              <a:ahLst/>
              <a:cxnLst/>
              <a:rect l="gd9" t="gd10" r="gd11" b="gd12"/>
              <a:pathLst>
                <a:path w="25" h="53" extrusionOk="0">
                  <a:moveTo>
                    <a:pt x="gd1" y="gd2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  <a:path w="25" h="5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6404" name="Freeform 36"/>
            <p:cNvSpPr>
              <a:spLocks noChangeShapeType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7"/>
                <a:gd name="gd4" fmla="val 89"/>
                <a:gd name="gd5" fmla="val 18"/>
                <a:gd name="gd6" fmla="val 117"/>
                <a:gd name="gd7" fmla="val 29"/>
                <a:gd name="gd8" fmla="val 141"/>
                <a:gd name="gd9" fmla="val 27"/>
                <a:gd name="gd10" fmla="val 135"/>
                <a:gd name="gd11" fmla="val 8"/>
                <a:gd name="gd12" fmla="val 22"/>
                <a:gd name="gd13" fmla="val 4"/>
                <a:gd name="gd14" fmla="val 11"/>
                <a:gd name="gd15" fmla="val 0"/>
                <a:gd name="gd16" fmla="val 0"/>
                <a:gd name="gd17" fmla="*/ w 0 29"/>
                <a:gd name="gd18" fmla="*/ h 0 141"/>
                <a:gd name="gd19" fmla="*/ w 21600 29"/>
                <a:gd name="gd20" fmla="*/ h 21600 141"/>
              </a:gdLst>
              <a:ahLst/>
              <a:cxnLst/>
              <a:rect l="gd17" t="gd18" r="gd19" b="gd20"/>
              <a:pathLst>
                <a:path w="29" h="141" extrusionOk="0">
                  <a:moveTo>
                    <a:pt x="gd1" y="gd2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  <a:path w="29" h="14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6405" name="Freeform 37"/>
            <p:cNvSpPr>
              <a:spLocks noChangeShapeType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gd0" fmla="val 65536"/>
                <a:gd name="gd1" fmla="val 0"/>
                <a:gd name="gd2" fmla="val 26"/>
                <a:gd name="gd3" fmla="val 4"/>
                <a:gd name="gd4" fmla="val 37"/>
                <a:gd name="gd5" fmla="val 8"/>
                <a:gd name="gd6" fmla="val 48"/>
                <a:gd name="gd7" fmla="val 7"/>
                <a:gd name="gd8" fmla="val 19"/>
                <a:gd name="gd9" fmla="val 0"/>
                <a:gd name="gd10" fmla="val 0"/>
                <a:gd name="gd11" fmla="val 0"/>
                <a:gd name="gd12" fmla="val 4"/>
                <a:gd name="gd13" fmla="val 0"/>
                <a:gd name="gd14" fmla="val 26"/>
                <a:gd name="gd15" fmla="*/ w 0 8"/>
                <a:gd name="gd16" fmla="*/ h 0 48"/>
                <a:gd name="gd17" fmla="*/ w 21600 8"/>
                <a:gd name="gd18" fmla="*/ h 21600 48"/>
              </a:gdLst>
              <a:ahLst/>
              <a:cxnLst/>
              <a:rect l="gd15" t="gd16" r="gd17" b="gd18"/>
              <a:pathLst>
                <a:path w="8" h="48" extrusionOk="0">
                  <a:moveTo>
                    <a:pt x="gd1" y="gd2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  <a:path w="8" h="4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6406" name="Freeform 38"/>
            <p:cNvSpPr>
              <a:spLocks noChangeShapeType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gd0" fmla="val 65536"/>
                <a:gd name="gd1" fmla="val 11"/>
                <a:gd name="gd2" fmla="val 28"/>
                <a:gd name="gd3" fmla="val 0"/>
                <a:gd name="gd4" fmla="val 0"/>
                <a:gd name="gd5" fmla="val 11"/>
                <a:gd name="gd6" fmla="val 49"/>
                <a:gd name="gd7" fmla="val 14"/>
                <a:gd name="gd8" fmla="val 58"/>
                <a:gd name="gd9" fmla="val 39"/>
                <a:gd name="gd10" fmla="val 111"/>
                <a:gd name="gd11" fmla="val 44"/>
                <a:gd name="gd12" fmla="val 111"/>
                <a:gd name="gd13" fmla="val 22"/>
                <a:gd name="gd14" fmla="val 52"/>
                <a:gd name="gd15" fmla="val 11"/>
                <a:gd name="gd16" fmla="val 28"/>
                <a:gd name="gd17" fmla="*/ w 0 44"/>
                <a:gd name="gd18" fmla="*/ h 0 111"/>
                <a:gd name="gd19" fmla="*/ w 21600 44"/>
                <a:gd name="gd20" fmla="*/ h 21600 111"/>
              </a:gdLst>
              <a:ahLst/>
              <a:cxnLst/>
              <a:rect l="gd17" t="gd18" r="gd19" b="gd20"/>
              <a:pathLst>
                <a:path w="44" h="111" extrusionOk="0">
                  <a:moveTo>
                    <a:pt x="gd1" y="gd2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  <a:path w="44" h="11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6388" name="Rectangle 6"/>
          <p:cNvSpPr>
            <a:spLocks noGrp="1" noChangeShapeType="1"/>
          </p:cNvSpPr>
          <p:nvPr/>
        </p:nvSpPr>
        <p:spPr bwMode="auto"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6389" name="Freeform 11"/>
          <p:cNvSpPr>
            <a:spLocks noGrp="1" noChangeShapeType="1"/>
          </p:cNvSpPr>
          <p:nvPr/>
        </p:nvSpPr>
        <p:spPr bwMode="auto">
          <a:xfrm flipV="1">
            <a:off x="-4762" y="714375"/>
            <a:ext cx="1589087" cy="508000"/>
          </a:xfrm>
          <a:custGeom>
            <a:avLst/>
            <a:gdLst>
              <a:gd name="gd0" fmla="val 65536"/>
              <a:gd name="gd1" fmla="val 9248"/>
              <a:gd name="gd2" fmla="val 4701"/>
              <a:gd name="gd3" fmla="val 7915"/>
              <a:gd name="gd4" fmla="val 188"/>
              <a:gd name="gd5" fmla="val 7886"/>
              <a:gd name="gd6" fmla="val 94"/>
              <a:gd name="gd7" fmla="val 7803"/>
              <a:gd name="gd8" fmla="val 0"/>
              <a:gd name="gd9" fmla="val 7275"/>
              <a:gd name="gd10" fmla="val 0"/>
              <a:gd name="gd11" fmla="val 0"/>
              <a:gd name="gd12" fmla="val 70"/>
              <a:gd name="gd13" fmla="val 25"/>
              <a:gd name="gd14" fmla="val 10000"/>
              <a:gd name="gd15" fmla="val 7275"/>
              <a:gd name="gd16" fmla="val 9966"/>
              <a:gd name="gd17" fmla="val 7803"/>
              <a:gd name="gd18" fmla="val 9966"/>
              <a:gd name="gd19" fmla="val 7886"/>
              <a:gd name="gd20" fmla="val 9872"/>
              <a:gd name="gd21" fmla="val 7915"/>
              <a:gd name="gd22" fmla="val 9778"/>
              <a:gd name="gd23" fmla="val 9248"/>
              <a:gd name="gd24" fmla="val 5265"/>
              <a:gd name="gd25" fmla="val 9248"/>
              <a:gd name="gd26" fmla="val 4701"/>
              <a:gd name="gd27" fmla="*/ w 0 9248"/>
              <a:gd name="gd28" fmla="*/ h 0 10000"/>
              <a:gd name="gd29" fmla="*/ w 21600 9248"/>
              <a:gd name="gd30" fmla="*/ h 21600 10000"/>
            </a:gdLst>
            <a:ahLst/>
            <a:cxnLst/>
            <a:rect l="gd27" t="gd28" r="gd29" b="gd30"/>
            <a:pathLst>
              <a:path w="9248" h="10000" extrusionOk="0">
                <a:moveTo>
                  <a:pt x="gd1" y="gd2"/>
                </a:moveTo>
                <a:lnTo>
                  <a:pt x="gd3" y="gd4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gd9" y="gd10"/>
                </a:lnTo>
                <a:lnTo>
                  <a:pt x="gd11" y="gd12"/>
                </a:lnTo>
                <a:cubicBezTo>
                  <a:pt x="8" y="3380"/>
                  <a:pt x="17" y="6690"/>
                  <a:pt x="25" y="10000"/>
                </a:cubicBezTo>
                <a:lnTo>
                  <a:pt x="gd15" y="gd16"/>
                </a:lnTo>
                <a:lnTo>
                  <a:pt x="gd17" y="gd18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gd23" y="gd24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 extrusionOk="0"/>
            </a:pathLst>
          </a:custGeom>
          <a:solidFill>
            <a:schemeClr val="accent1"/>
          </a:solidFill>
        </p:spPr>
        <p:txBody>
          <a:bodyPr lIns="91440" tIns="45720" rIns="91440" bIns="45720" anchor="t"/>
          <a:lstStyle/>
          <a:p>
            <a:pPr>
              <a:defRPr/>
            </a:pPr>
            <a:endParaRPr/>
          </a:p>
        </p:txBody>
      </p:sp>
      <p:sp>
        <p:nvSpPr>
          <p:cNvPr id="16390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16391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2589212" y="2133600"/>
            <a:ext cx="8915400" cy="3886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Образец текста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Второй уровень</a:t>
            </a:r>
          </a:p>
          <a:p>
            <a:pPr marL="1143000" lvl="2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Третий уровень</a:t>
            </a:r>
          </a:p>
          <a:p>
            <a:pPr marL="1600200" lvl="3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Четвертый уровень</a:t>
            </a:r>
          </a:p>
          <a:p>
            <a:pPr marL="2057400" lvl="4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Пятый уровень</a:t>
            </a:r>
          </a:p>
        </p:txBody>
      </p:sp>
      <p:sp>
        <p:nvSpPr>
          <p:cNvPr id="16392" name="Date Placeholder 3"/>
          <p:cNvSpPr>
            <a:spLocks noGrp="1" noChangeShapeType="1"/>
          </p:cNvSpPr>
          <p:nvPr>
            <p:ph type="dt" idx="2"/>
          </p:nvPr>
        </p:nvSpPr>
        <p:spPr bwMode="auto">
          <a:xfrm>
            <a:off x="10361612" y="6130925"/>
            <a:ext cx="1146175" cy="3698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r>
              <a:rPr sz="9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16393" name="Footer Placeholder 4"/>
          <p:cNvSpPr>
            <a:spLocks noGrp="1" noChangeShapeType="1"/>
          </p:cNvSpPr>
          <p:nvPr>
            <p:ph type="ftr" idx="3"/>
          </p:nvPr>
        </p:nvSpPr>
        <p:spPr bwMode="auto">
          <a:xfrm>
            <a:off x="2589212" y="6135687"/>
            <a:ext cx="76200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16394" name="Slide Number Placeholder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531812" y="787400"/>
            <a:ext cx="779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2000">
                <a:solidFill>
                  <a:srgbClr val="FE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6_Легкий дым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7410" name="Group 22"/>
          <p:cNvGrpSpPr/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7431" name="Freeform 11"/>
            <p:cNvSpPr>
              <a:spLocks noChangeShapeType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gd0" fmla="val 65536"/>
                <a:gd name="gd1" fmla="val 22"/>
                <a:gd name="gd2" fmla="val 136"/>
                <a:gd name="gd3" fmla="val 17"/>
                <a:gd name="gd4" fmla="val 80"/>
                <a:gd name="gd5" fmla="val 0"/>
                <a:gd name="gd6" fmla="val 0"/>
                <a:gd name="gd7" fmla="val 0"/>
                <a:gd name="gd8" fmla="val 35"/>
                <a:gd name="gd9" fmla="val 20"/>
                <a:gd name="gd10" fmla="val 124"/>
                <a:gd name="gd11" fmla="val 22"/>
                <a:gd name="gd12" fmla="val 136"/>
                <a:gd name="gd13" fmla="*/ w 0 22"/>
                <a:gd name="gd14" fmla="*/ h 0 136"/>
                <a:gd name="gd15" fmla="*/ w 21600 22"/>
                <a:gd name="gd16" fmla="*/ h 21600 136"/>
              </a:gdLst>
              <a:ahLst/>
              <a:cxnLst/>
              <a:rect l="gd13" t="gd14" r="gd15" b="gd16"/>
              <a:pathLst>
                <a:path w="22" h="136" extrusionOk="0">
                  <a:moveTo>
                    <a:pt x="gd1" y="gd2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7432" name="Freeform 12"/>
            <p:cNvSpPr>
              <a:spLocks noChangeShapeType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gd0" fmla="val 65536"/>
                <a:gd name="gd1" fmla="val 86"/>
                <a:gd name="gd2" fmla="val 350"/>
                <a:gd name="gd3" fmla="val 139"/>
                <a:gd name="gd4" fmla="val 504"/>
                <a:gd name="gd5" fmla="val 140"/>
                <a:gd name="gd6" fmla="val 478"/>
                <a:gd name="gd7" fmla="val 95"/>
                <a:gd name="gd8" fmla="val 347"/>
                <a:gd name="gd9" fmla="val 0"/>
                <a:gd name="gd10" fmla="val 0"/>
                <a:gd name="gd11" fmla="val 6"/>
                <a:gd name="gd12" fmla="val 61"/>
                <a:gd name="gd13" fmla="val 86"/>
                <a:gd name="gd14" fmla="val 350"/>
                <a:gd name="gd15" fmla="*/ w 0 140"/>
                <a:gd name="gd16" fmla="*/ h 0 504"/>
                <a:gd name="gd17" fmla="*/ w 21600 140"/>
                <a:gd name="gd18" fmla="*/ h 21600 504"/>
              </a:gdLst>
              <a:ahLst/>
              <a:cxnLst/>
              <a:rect l="gd15" t="gd16" r="gd17" b="gd18"/>
              <a:pathLst>
                <a:path w="140" h="504" extrusionOk="0">
                  <a:moveTo>
                    <a:pt x="gd1" y="gd2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7433" name="Freeform 13"/>
            <p:cNvSpPr>
              <a:spLocks noChangeShapeType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gd0" fmla="val 65536"/>
                <a:gd name="gd1" fmla="val 8"/>
                <a:gd name="gd2" fmla="val 22"/>
                <a:gd name="gd3" fmla="val 0"/>
                <a:gd name="gd4" fmla="val 0"/>
                <a:gd name="gd5" fmla="val 0"/>
                <a:gd name="gd6" fmla="val 29"/>
                <a:gd name="gd7" fmla="val 68"/>
                <a:gd name="gd8" fmla="val 194"/>
                <a:gd name="gd9" fmla="val 123"/>
                <a:gd name="gd10" fmla="val 308"/>
                <a:gd name="gd11" fmla="val 132"/>
                <a:gd name="gd12" fmla="val 308"/>
                <a:gd name="gd13" fmla="val 77"/>
                <a:gd name="gd14" fmla="val 190"/>
                <a:gd name="gd15" fmla="val 8"/>
                <a:gd name="gd16" fmla="val 22"/>
                <a:gd name="gd17" fmla="*/ w 0 132"/>
                <a:gd name="gd18" fmla="*/ h 0 308"/>
                <a:gd name="gd19" fmla="*/ w 21600 132"/>
                <a:gd name="gd20" fmla="*/ h 21600 308"/>
              </a:gdLst>
              <a:ahLst/>
              <a:cxnLst/>
              <a:rect l="gd17" t="gd18" r="gd19" b="gd20"/>
              <a:pathLst>
                <a:path w="132" h="308" extrusionOk="0">
                  <a:moveTo>
                    <a:pt x="gd1" y="gd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7434" name="Freeform 14"/>
            <p:cNvSpPr>
              <a:spLocks noChangeShapeType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gd0" fmla="val 65536"/>
                <a:gd name="gd1" fmla="val 28"/>
                <a:gd name="gd2" fmla="val 79"/>
                <a:gd name="gd3" fmla="val 37"/>
                <a:gd name="gd4" fmla="val 79"/>
                <a:gd name="gd5" fmla="val 0"/>
                <a:gd name="gd6" fmla="val 0"/>
                <a:gd name="gd7" fmla="val 28"/>
                <a:gd name="gd8" fmla="val 79"/>
                <a:gd name="gd9" fmla="*/ w 0 37"/>
                <a:gd name="gd10" fmla="*/ h 0 79"/>
                <a:gd name="gd11" fmla="*/ w 21600 37"/>
                <a:gd name="gd12" fmla="*/ h 21600 79"/>
              </a:gdLst>
              <a:ahLst/>
              <a:cxnLst/>
              <a:rect l="gd9" t="gd10" r="gd11" b="gd12"/>
              <a:pathLst>
                <a:path w="37" h="79" extrusionOk="0">
                  <a:moveTo>
                    <a:pt x="gd1" y="gd2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7435" name="Freeform 15"/>
            <p:cNvSpPr>
              <a:spLocks noChangeShapeType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gd0" fmla="val 65536"/>
                <a:gd name="gd1" fmla="val 162"/>
                <a:gd name="gd2" fmla="val 660"/>
                <a:gd name="gd3" fmla="val 116"/>
                <a:gd name="gd4" fmla="val 534"/>
                <a:gd name="gd5" fmla="val 40"/>
                <a:gd name="gd6" fmla="val 236"/>
                <a:gd name="gd7" fmla="val 12"/>
                <a:gd name="gd8" fmla="val 51"/>
                <a:gd name="gd9" fmla="val 0"/>
                <a:gd name="gd10" fmla="val 0"/>
                <a:gd name="gd11" fmla="val 33"/>
                <a:gd name="gd12" fmla="val 237"/>
                <a:gd name="gd13" fmla="val 107"/>
                <a:gd name="gd14" fmla="val 537"/>
                <a:gd name="gd15" fmla="val 160"/>
                <a:gd name="gd16" fmla="val 681"/>
                <a:gd name="gd17" fmla="val 178"/>
                <a:gd name="gd18" fmla="val 722"/>
                <a:gd name="gd19" fmla="val 174"/>
                <a:gd name="gd20" fmla="val 708"/>
                <a:gd name="gd21" fmla="val 162"/>
                <a:gd name="gd22" fmla="val 660"/>
                <a:gd name="gd23" fmla="*/ w 0 178"/>
                <a:gd name="gd24" fmla="*/ h 0 722"/>
                <a:gd name="gd25" fmla="*/ w 21600 178"/>
                <a:gd name="gd26" fmla="*/ h 21600 722"/>
              </a:gdLst>
              <a:ahLst/>
              <a:cxnLst/>
              <a:rect l="gd23" t="gd24" r="gd25" b="gd26"/>
              <a:pathLst>
                <a:path w="178" h="722" extrusionOk="0">
                  <a:moveTo>
                    <a:pt x="gd1" y="gd2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7436" name="Freeform 16"/>
            <p:cNvSpPr>
              <a:spLocks noChangeShapeType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gd0" fmla="val 65536"/>
                <a:gd name="gd1" fmla="val 11"/>
                <a:gd name="gd2" fmla="val 577"/>
                <a:gd name="gd3" fmla="val 12"/>
                <a:gd name="gd4" fmla="val 589"/>
                <a:gd name="gd5" fmla="val 22"/>
                <a:gd name="gd6" fmla="val 632"/>
                <a:gd name="gd7" fmla="val 23"/>
                <a:gd name="gd8" fmla="val 635"/>
                <a:gd name="gd9" fmla="val 17"/>
                <a:gd name="gd10" fmla="val 576"/>
                <a:gd name="gd11" fmla="val 5"/>
                <a:gd name="gd12" fmla="val 269"/>
                <a:gd name="gd13" fmla="val 15"/>
                <a:gd name="gd14" fmla="val 0"/>
                <a:gd name="gd15" fmla="val 12"/>
                <a:gd name="gd16" fmla="val 0"/>
                <a:gd name="gd17" fmla="val 1"/>
                <a:gd name="gd18" fmla="val 269"/>
                <a:gd name="gd19" fmla="val 11"/>
                <a:gd name="gd20" fmla="val 577"/>
                <a:gd name="gd21" fmla="*/ w 0 23"/>
                <a:gd name="gd22" fmla="*/ h 0 635"/>
                <a:gd name="gd23" fmla="*/ w 21600 23"/>
                <a:gd name="gd24" fmla="*/ h 21600 635"/>
              </a:gdLst>
              <a:ahLst/>
              <a:cxnLst/>
              <a:rect l="gd21" t="gd22" r="gd23" b="gd24"/>
              <a:pathLst>
                <a:path w="23" h="635" extrusionOk="0">
                  <a:moveTo>
                    <a:pt x="gd1" y="gd2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7437" name="Freeform 17"/>
            <p:cNvSpPr>
              <a:spLocks noChangeShapeType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56"/>
                <a:gd name="gd5" fmla="val 17"/>
                <a:gd name="gd6" fmla="val 107"/>
                <a:gd name="gd7" fmla="val 11"/>
                <a:gd name="gd8" fmla="val 46"/>
                <a:gd name="gd9" fmla="val 10"/>
                <a:gd name="gd10" fmla="val 43"/>
                <a:gd name="gd11" fmla="val 0"/>
                <a:gd name="gd12" fmla="val 0"/>
                <a:gd name="gd13" fmla="*/ w 0 17"/>
                <a:gd name="gd14" fmla="*/ h 0 107"/>
                <a:gd name="gd15" fmla="*/ w 21600 17"/>
                <a:gd name="gd16" fmla="*/ h 21600 107"/>
              </a:gdLst>
              <a:ahLst/>
              <a:cxnLst/>
              <a:rect l="gd13" t="gd14" r="gd15" b="gd16"/>
              <a:pathLst>
                <a:path w="17" h="107" extrusionOk="0">
                  <a:moveTo>
                    <a:pt x="gd1" y="gd2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7438" name="Freeform 18"/>
            <p:cNvSpPr>
              <a:spLocks noChangeShapeType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93"/>
                <a:gd name="gd5" fmla="val 17"/>
                <a:gd name="gd6" fmla="val 166"/>
                <a:gd name="gd7" fmla="val 24"/>
                <a:gd name="gd8" fmla="val 184"/>
                <a:gd name="gd9" fmla="val 41"/>
                <a:gd name="gd10" fmla="val 222"/>
                <a:gd name="gd11" fmla="val 38"/>
                <a:gd name="gd12" fmla="val 212"/>
                <a:gd name="gd13" fmla="val 13"/>
                <a:gd name="gd14" fmla="val 92"/>
                <a:gd name="gd15" fmla="val 8"/>
                <a:gd name="gd16" fmla="val 22"/>
                <a:gd name="gd17" fmla="val 7"/>
                <a:gd name="gd18" fmla="val 18"/>
                <a:gd name="gd19" fmla="val 0"/>
                <a:gd name="gd20" fmla="val 0"/>
                <a:gd name="gd21" fmla="*/ w 0 41"/>
                <a:gd name="gd22" fmla="*/ h 0 222"/>
                <a:gd name="gd23" fmla="*/ w 21600 41"/>
                <a:gd name="gd24" fmla="*/ h 21600 222"/>
              </a:gdLst>
              <a:ahLst/>
              <a:cxnLst/>
              <a:rect l="gd21" t="gd22" r="gd23" b="gd24"/>
              <a:pathLst>
                <a:path w="41" h="222" extrusionOk="0">
                  <a:moveTo>
                    <a:pt x="gd1" y="gd2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7439" name="Freeform 19"/>
            <p:cNvSpPr>
              <a:spLocks noChangeShapeType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gd0" fmla="val 65536"/>
                <a:gd name="gd1" fmla="val 7"/>
                <a:gd name="gd2" fmla="val 854"/>
                <a:gd name="gd3" fmla="val 50"/>
                <a:gd name="gd4" fmla="val 613"/>
                <a:gd name="gd5" fmla="val 149"/>
                <a:gd name="gd6" fmla="val 388"/>
                <a:gd name="gd7" fmla="val 285"/>
                <a:gd name="gd8" fmla="val 183"/>
                <a:gd name="gd9" fmla="val 364"/>
                <a:gd name="gd10" fmla="val 89"/>
                <a:gd name="gd11" fmla="val 406"/>
                <a:gd name="gd12" fmla="val 44"/>
                <a:gd name="gd13" fmla="val 450"/>
                <a:gd name="gd14" fmla="val 1"/>
                <a:gd name="gd15" fmla="val 450"/>
                <a:gd name="gd16" fmla="val 0"/>
                <a:gd name="gd17" fmla="val 405"/>
                <a:gd name="gd18" fmla="val 43"/>
                <a:gd name="gd19" fmla="val 363"/>
                <a:gd name="gd20" fmla="val 88"/>
                <a:gd name="gd21" fmla="val 283"/>
                <a:gd name="gd22" fmla="val 181"/>
                <a:gd name="gd23" fmla="val 145"/>
                <a:gd name="gd24" fmla="val 386"/>
                <a:gd name="gd25" fmla="val 45"/>
                <a:gd name="gd26" fmla="val 611"/>
                <a:gd name="gd27" fmla="val 0"/>
                <a:gd name="gd28" fmla="val 854"/>
                <a:gd name="gd29" fmla="val 0"/>
                <a:gd name="gd30" fmla="val 859"/>
                <a:gd name="gd31" fmla="val 7"/>
                <a:gd name="gd32" fmla="val 878"/>
                <a:gd name="gd33" fmla="val 7"/>
                <a:gd name="gd34" fmla="val 854"/>
                <a:gd name="gd35" fmla="*/ w 0 450"/>
                <a:gd name="gd36" fmla="*/ h 0 878"/>
                <a:gd name="gd37" fmla="*/ w 21600 450"/>
                <a:gd name="gd38" fmla="*/ h 21600 878"/>
              </a:gdLst>
              <a:ahLst/>
              <a:cxnLst/>
              <a:rect l="gd35" t="gd36" r="gd37" b="gd38"/>
              <a:pathLst>
                <a:path w="450" h="878" extrusionOk="0">
                  <a:moveTo>
                    <a:pt x="gd1" y="gd2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7440" name="Freeform 20"/>
            <p:cNvSpPr>
              <a:spLocks noChangeShapeType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26"/>
                <a:gd name="gd4" fmla="val 73"/>
                <a:gd name="gd5" fmla="val 35"/>
                <a:gd name="gd6" fmla="val 73"/>
                <a:gd name="gd7" fmla="val 0"/>
                <a:gd name="gd8" fmla="val 0"/>
                <a:gd name="gd9" fmla="*/ w 0 35"/>
                <a:gd name="gd10" fmla="*/ h 0 73"/>
                <a:gd name="gd11" fmla="*/ w 21600 35"/>
                <a:gd name="gd12" fmla="*/ h 21600 73"/>
              </a:gdLst>
              <a:ahLst/>
              <a:cxnLst/>
              <a:rect l="gd9" t="gd10" r="gd11" b="gd12"/>
              <a:pathLst>
                <a:path w="35" h="73" extrusionOk="0">
                  <a:moveTo>
                    <a:pt x="gd1" y="gd2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7441" name="Freeform 21"/>
            <p:cNvSpPr>
              <a:spLocks noChangeShapeType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gd0" fmla="val 65536"/>
                <a:gd name="gd1" fmla="val 7"/>
                <a:gd name="gd2" fmla="val 44"/>
                <a:gd name="gd3" fmla="val 8"/>
                <a:gd name="gd4" fmla="val 48"/>
                <a:gd name="gd5" fmla="val 8"/>
                <a:gd name="gd6" fmla="val 19"/>
                <a:gd name="gd7" fmla="val 1"/>
                <a:gd name="gd8" fmla="val 0"/>
                <a:gd name="gd9" fmla="val 0"/>
                <a:gd name="gd10" fmla="val 26"/>
                <a:gd name="gd11" fmla="val 7"/>
                <a:gd name="gd12" fmla="val 44"/>
                <a:gd name="gd13" fmla="*/ w 0 8"/>
                <a:gd name="gd14" fmla="*/ h 0 48"/>
                <a:gd name="gd15" fmla="*/ w 21600 8"/>
                <a:gd name="gd16" fmla="*/ h 21600 48"/>
              </a:gdLst>
              <a:ahLst/>
              <a:cxnLst/>
              <a:rect l="gd13" t="gd14" r="gd15" b="gd16"/>
              <a:pathLst>
                <a:path w="8" h="48" extrusionOk="0">
                  <a:moveTo>
                    <a:pt x="gd1" y="gd2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7442" name="Freeform 22"/>
            <p:cNvSpPr>
              <a:spLocks noChangeShapeType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gd0" fmla="val 65536"/>
                <a:gd name="gd1" fmla="val 7"/>
                <a:gd name="gd2" fmla="val 18"/>
                <a:gd name="gd3" fmla="val 0"/>
                <a:gd name="gd4" fmla="val 0"/>
                <a:gd name="gd5" fmla="val 12"/>
                <a:gd name="gd6" fmla="val 48"/>
                <a:gd name="gd7" fmla="val 16"/>
                <a:gd name="gd8" fmla="val 62"/>
                <a:gd name="gd9" fmla="val 51"/>
                <a:gd name="gd10" fmla="val 135"/>
                <a:gd name="gd11" fmla="val 52"/>
                <a:gd name="gd12" fmla="val 135"/>
                <a:gd name="gd13" fmla="val 24"/>
                <a:gd name="gd14" fmla="val 56"/>
                <a:gd name="gd15" fmla="val 7"/>
                <a:gd name="gd16" fmla="val 18"/>
                <a:gd name="gd17" fmla="*/ w 0 52"/>
                <a:gd name="gd18" fmla="*/ h 0 135"/>
                <a:gd name="gd19" fmla="*/ w 21600 52"/>
                <a:gd name="gd20" fmla="*/ h 21600 135"/>
              </a:gdLst>
              <a:ahLst/>
              <a:cxnLst/>
              <a:rect l="gd17" t="gd18" r="gd19" b="gd20"/>
              <a:pathLst>
                <a:path w="52" h="135" extrusionOk="0">
                  <a:moveTo>
                    <a:pt x="gd1" y="gd2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7411" name="Group 9"/>
          <p:cNvGrpSpPr/>
          <p:nvPr/>
        </p:nvGrpSpPr>
        <p:grpSpPr bwMode="auto">
          <a:xfrm>
            <a:off x="26987" y="0"/>
            <a:ext cx="2357437" cy="6853237"/>
            <a:chOff x="6627813" y="194833"/>
            <a:chExt cx="1952625" cy="5678918"/>
          </a:xfrm>
        </p:grpSpPr>
        <p:sp>
          <p:nvSpPr>
            <p:cNvPr id="17419" name="Freeform 27"/>
            <p:cNvSpPr>
              <a:spLocks noChangeShapeType="1"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gd0" fmla="val 65536"/>
                <a:gd name="gd1" fmla="val 7"/>
                <a:gd name="gd2" fmla="val 210"/>
                <a:gd name="gd3" fmla="val 26"/>
                <a:gd name="gd4" fmla="val 445"/>
                <a:gd name="gd5" fmla="val 57"/>
                <a:gd name="gd6" fmla="val 679"/>
                <a:gd name="gd7" fmla="val 101"/>
                <a:gd name="gd8" fmla="val 911"/>
                <a:gd name="gd9" fmla="val 103"/>
                <a:gd name="gd10" fmla="val 920"/>
                <a:gd name="gd11" fmla="val 99"/>
                <a:gd name="gd12" fmla="val 874"/>
                <a:gd name="gd13" fmla="val 99"/>
                <a:gd name="gd14" fmla="val 866"/>
                <a:gd name="gd15" fmla="val 63"/>
                <a:gd name="gd16" fmla="val 678"/>
                <a:gd name="gd17" fmla="val 30"/>
                <a:gd name="gd18" fmla="val 444"/>
                <a:gd name="gd19" fmla="val 9"/>
                <a:gd name="gd20" fmla="val 209"/>
                <a:gd name="gd21" fmla="val 3"/>
                <a:gd name="gd22" fmla="val 92"/>
                <a:gd name="gd23" fmla="val 1"/>
                <a:gd name="gd24" fmla="val 0"/>
                <a:gd name="gd25" fmla="val 0"/>
                <a:gd name="gd26" fmla="val 0"/>
                <a:gd name="gd27" fmla="val 1"/>
                <a:gd name="gd28" fmla="val 92"/>
                <a:gd name="gd29" fmla="val 7"/>
                <a:gd name="gd30" fmla="val 210"/>
                <a:gd name="gd31" fmla="*/ w 0 103"/>
                <a:gd name="gd32" fmla="*/ h 0 920"/>
                <a:gd name="gd33" fmla="*/ w 21600 103"/>
                <a:gd name="gd34" fmla="*/ h 21600 920"/>
              </a:gdLst>
              <a:ahLst/>
              <a:cxnLst/>
              <a:rect l="gd31" t="gd32" r="gd33" b="gd34"/>
              <a:pathLst>
                <a:path w="103" h="920" extrusionOk="0">
                  <a:moveTo>
                    <a:pt x="gd1" y="gd2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  <a:path w="103" h="92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7420" name="Freeform 28"/>
            <p:cNvSpPr>
              <a:spLocks noChangeShapeType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gd0" fmla="val 65536"/>
                <a:gd name="gd1" fmla="val 53"/>
                <a:gd name="gd2" fmla="val 229"/>
                <a:gd name="gd3" fmla="val 88"/>
                <a:gd name="gd4" fmla="val 330"/>
                <a:gd name="gd5" fmla="val 88"/>
                <a:gd name="gd6" fmla="val 308"/>
                <a:gd name="gd7" fmla="val 88"/>
                <a:gd name="gd8" fmla="val 304"/>
                <a:gd name="gd9" fmla="val 62"/>
                <a:gd name="gd10" fmla="val 226"/>
                <a:gd name="gd11" fmla="val 0"/>
                <a:gd name="gd12" fmla="val 0"/>
                <a:gd name="gd13" fmla="val 7"/>
                <a:gd name="gd14" fmla="val 63"/>
                <a:gd name="gd15" fmla="val 53"/>
                <a:gd name="gd16" fmla="val 229"/>
                <a:gd name="gd17" fmla="*/ w 0 88"/>
                <a:gd name="gd18" fmla="*/ h 0 330"/>
                <a:gd name="gd19" fmla="*/ w 21600 88"/>
                <a:gd name="gd20" fmla="*/ h 21600 330"/>
              </a:gdLst>
              <a:ahLst/>
              <a:cxnLst/>
              <a:rect l="gd17" t="gd18" r="gd19" b="gd20"/>
              <a:pathLst>
                <a:path w="88" h="330" extrusionOk="0">
                  <a:moveTo>
                    <a:pt x="gd1" y="gd2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  <a:path w="88" h="33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7421" name="Freeform 29"/>
            <p:cNvSpPr>
              <a:spLocks noChangeShapeType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gd0" fmla="val 65536"/>
                <a:gd name="gd1" fmla="val 6"/>
                <a:gd name="gd2" fmla="val 15"/>
                <a:gd name="gd3" fmla="val 0"/>
                <a:gd name="gd4" fmla="val 0"/>
                <a:gd name="gd5" fmla="val 1"/>
                <a:gd name="gd6" fmla="val 29"/>
                <a:gd name="gd7" fmla="val 42"/>
                <a:gd name="gd8" fmla="val 127"/>
                <a:gd name="gd9" fmla="val 80"/>
                <a:gd name="gd10" fmla="val 207"/>
                <a:gd name="gd11" fmla="val 90"/>
                <a:gd name="gd12" fmla="val 207"/>
                <a:gd name="gd13" fmla="val 50"/>
                <a:gd name="gd14" fmla="val 123"/>
                <a:gd name="gd15" fmla="val 6"/>
                <a:gd name="gd16" fmla="val 15"/>
                <a:gd name="gd17" fmla="*/ w 0 90"/>
                <a:gd name="gd18" fmla="*/ h 0 207"/>
                <a:gd name="gd19" fmla="*/ w 21600 90"/>
                <a:gd name="gd20" fmla="*/ h 21600 207"/>
              </a:gdLst>
              <a:ahLst/>
              <a:cxnLst/>
              <a:rect l="gd17" t="gd18" r="gd19" b="gd20"/>
              <a:pathLst>
                <a:path w="90" h="207" extrusionOk="0">
                  <a:moveTo>
                    <a:pt x="gd1" y="gd2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  <a:path w="90" h="2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7422" name="Freeform 30"/>
            <p:cNvSpPr>
              <a:spLocks noChangeShapeType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gd0" fmla="val 65536"/>
                <a:gd name="gd1" fmla="val 101"/>
                <a:gd name="gd2" fmla="val 409"/>
                <a:gd name="gd3" fmla="val 78"/>
                <a:gd name="gd4" fmla="val 344"/>
                <a:gd name="gd5" fmla="val 29"/>
                <a:gd name="gd6" fmla="val 151"/>
                <a:gd name="gd7" fmla="val 13"/>
                <a:gd name="gd8" fmla="val 53"/>
                <a:gd name="gd9" fmla="val 0"/>
                <a:gd name="gd10" fmla="val 0"/>
                <a:gd name="gd11" fmla="val 21"/>
                <a:gd name="gd12" fmla="val 152"/>
                <a:gd name="gd13" fmla="val 69"/>
                <a:gd name="gd14" fmla="val 347"/>
                <a:gd name="gd15" fmla="val 103"/>
                <a:gd name="gd16" fmla="val 441"/>
                <a:gd name="gd17" fmla="val 115"/>
                <a:gd name="gd18" fmla="val 467"/>
                <a:gd name="gd19" fmla="val 112"/>
                <a:gd name="gd20" fmla="val 458"/>
                <a:gd name="gd21" fmla="val 101"/>
                <a:gd name="gd22" fmla="val 409"/>
                <a:gd name="gd23" fmla="*/ w 0 115"/>
                <a:gd name="gd24" fmla="*/ h 0 467"/>
                <a:gd name="gd25" fmla="*/ w 21600 115"/>
                <a:gd name="gd26" fmla="*/ h 21600 467"/>
              </a:gdLst>
              <a:ahLst/>
              <a:cxnLst/>
              <a:rect l="gd23" t="gd24" r="gd25" b="gd26"/>
              <a:pathLst>
                <a:path w="115" h="467" extrusionOk="0">
                  <a:moveTo>
                    <a:pt x="gd1" y="gd2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  <a:path w="115" h="46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7423" name="Freeform 31"/>
            <p:cNvSpPr>
              <a:spLocks noChangeShapeType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gd0" fmla="val 65536"/>
                <a:gd name="gd1" fmla="val 17"/>
                <a:gd name="gd2" fmla="val 633"/>
                <a:gd name="gd3" fmla="val 13"/>
                <a:gd name="gd4" fmla="val 597"/>
                <a:gd name="gd5" fmla="val 5"/>
                <a:gd name="gd6" fmla="val 398"/>
                <a:gd name="gd7" fmla="val 13"/>
                <a:gd name="gd8" fmla="val 198"/>
                <a:gd name="gd9" fmla="val 22"/>
                <a:gd name="gd10" fmla="val 99"/>
                <a:gd name="gd11" fmla="val 36"/>
                <a:gd name="gd12" fmla="val 0"/>
                <a:gd name="gd13" fmla="val 35"/>
                <a:gd name="gd14" fmla="val 0"/>
                <a:gd name="gd15" fmla="val 20"/>
                <a:gd name="gd16" fmla="val 99"/>
                <a:gd name="gd17" fmla="val 10"/>
                <a:gd name="gd18" fmla="val 198"/>
                <a:gd name="gd19" fmla="val 1"/>
                <a:gd name="gd20" fmla="val 398"/>
                <a:gd name="gd21" fmla="val 7"/>
                <a:gd name="gd22" fmla="val 589"/>
                <a:gd name="gd23" fmla="val 16"/>
                <a:gd name="gd24" fmla="val 632"/>
                <a:gd name="gd25" fmla="val 17"/>
                <a:gd name="gd26" fmla="val 633"/>
                <a:gd name="gd27" fmla="*/ w 0 36"/>
                <a:gd name="gd28" fmla="*/ h 0 633"/>
                <a:gd name="gd29" fmla="*/ w 21600 36"/>
                <a:gd name="gd30" fmla="*/ h 21600 633"/>
              </a:gdLst>
              <a:ahLst/>
              <a:cxnLst/>
              <a:rect l="gd27" t="gd28" r="gd29" b="gd30"/>
              <a:pathLst>
                <a:path w="36" h="633" extrusionOk="0">
                  <a:moveTo>
                    <a:pt x="gd1" y="gd2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  <a:path w="36" h="63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7424" name="Freeform 32"/>
            <p:cNvSpPr>
              <a:spLocks noChangeShapeType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gd0" fmla="val 65536"/>
                <a:gd name="gd1" fmla="val 22"/>
                <a:gd name="gd2" fmla="val 59"/>
                <a:gd name="gd3" fmla="val 28"/>
                <a:gd name="gd4" fmla="val 59"/>
                <a:gd name="gd5" fmla="val 0"/>
                <a:gd name="gd6" fmla="val 0"/>
                <a:gd name="gd7" fmla="val 22"/>
                <a:gd name="gd8" fmla="val 59"/>
                <a:gd name="gd9" fmla="*/ w 0 28"/>
                <a:gd name="gd10" fmla="*/ h 0 59"/>
                <a:gd name="gd11" fmla="*/ w 21600 28"/>
                <a:gd name="gd12" fmla="*/ h 21600 59"/>
              </a:gdLst>
              <a:ahLst/>
              <a:cxnLst/>
              <a:rect l="gd9" t="gd10" r="gd11" b="gd12"/>
              <a:pathLst>
                <a:path w="28" h="59" extrusionOk="0">
                  <a:moveTo>
                    <a:pt x="gd1" y="gd2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  <a:path w="28" h="59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7425" name="Freeform 33"/>
            <p:cNvSpPr>
              <a:spLocks noChangeShapeType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gd0" fmla="val 65536"/>
                <a:gd name="gd1" fmla="val 4"/>
                <a:gd name="gd2" fmla="val 54"/>
                <a:gd name="gd3" fmla="val 17"/>
                <a:gd name="gd4" fmla="val 107"/>
                <a:gd name="gd5" fmla="val 10"/>
                <a:gd name="gd6" fmla="val 44"/>
                <a:gd name="gd7" fmla="val 9"/>
                <a:gd name="gd8" fmla="val 43"/>
                <a:gd name="gd9" fmla="val 0"/>
                <a:gd name="gd10" fmla="val 0"/>
                <a:gd name="gd11" fmla="val 0"/>
                <a:gd name="gd12" fmla="val 8"/>
                <a:gd name="gd13" fmla="val 4"/>
                <a:gd name="gd14" fmla="val 54"/>
                <a:gd name="gd15" fmla="*/ w 0 17"/>
                <a:gd name="gd16" fmla="*/ h 0 107"/>
                <a:gd name="gd17" fmla="*/ w 21600 17"/>
                <a:gd name="gd18" fmla="*/ h 21600 107"/>
              </a:gdLst>
              <a:ahLst/>
              <a:cxnLst/>
              <a:rect l="gd15" t="gd16" r="gd17" b="gd18"/>
              <a:pathLst>
                <a:path w="17" h="107" extrusionOk="0">
                  <a:moveTo>
                    <a:pt x="gd1" y="gd2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  <a:path w="17" h="1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7426" name="Freeform 34"/>
            <p:cNvSpPr>
              <a:spLocks noChangeShapeType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gd0" fmla="val 65536"/>
                <a:gd name="gd1" fmla="val 8"/>
                <a:gd name="gd2" fmla="val 553"/>
                <a:gd name="gd3" fmla="val 35"/>
                <a:gd name="gd4" fmla="val 397"/>
                <a:gd name="gd5" fmla="val 99"/>
                <a:gd name="gd6" fmla="val 252"/>
                <a:gd name="gd7" fmla="val 187"/>
                <a:gd name="gd8" fmla="val 119"/>
                <a:gd name="gd9" fmla="val 238"/>
                <a:gd name="gd10" fmla="val 58"/>
                <a:gd name="gd11" fmla="val 265"/>
                <a:gd name="gd12" fmla="val 28"/>
                <a:gd name="gd13" fmla="val 294"/>
                <a:gd name="gd14" fmla="val 0"/>
                <a:gd name="gd15" fmla="val 293"/>
                <a:gd name="gd16" fmla="val 0"/>
                <a:gd name="gd17" fmla="val 264"/>
                <a:gd name="gd18" fmla="val 27"/>
                <a:gd name="gd19" fmla="val 237"/>
                <a:gd name="gd20" fmla="val 56"/>
                <a:gd name="gd21" fmla="val 185"/>
                <a:gd name="gd22" fmla="val 117"/>
                <a:gd name="gd23" fmla="val 95"/>
                <a:gd name="gd24" fmla="val 249"/>
                <a:gd name="gd25" fmla="val 30"/>
                <a:gd name="gd26" fmla="val 396"/>
                <a:gd name="gd27" fmla="val 0"/>
                <a:gd name="gd28" fmla="val 549"/>
                <a:gd name="gd29" fmla="val 7"/>
                <a:gd name="gd30" fmla="val 568"/>
                <a:gd name="gd31" fmla="val 8"/>
                <a:gd name="gd32" fmla="val 553"/>
                <a:gd name="gd33" fmla="*/ w 0 294"/>
                <a:gd name="gd34" fmla="*/ h 0 568"/>
                <a:gd name="gd35" fmla="*/ w 21600 294"/>
                <a:gd name="gd36" fmla="*/ h 21600 568"/>
              </a:gdLst>
              <a:ahLst/>
              <a:cxnLst/>
              <a:rect l="gd33" t="gd34" r="gd35" b="gd36"/>
              <a:pathLst>
                <a:path w="294" h="568" extrusionOk="0">
                  <a:moveTo>
                    <a:pt x="gd1" y="gd2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  <a:path w="294" h="56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7427" name="Freeform 35"/>
            <p:cNvSpPr>
              <a:spLocks noChangeShapeType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19"/>
                <a:gd name="gd4" fmla="val 53"/>
                <a:gd name="gd5" fmla="val 25"/>
                <a:gd name="gd6" fmla="val 53"/>
                <a:gd name="gd7" fmla="val 0"/>
                <a:gd name="gd8" fmla="val 0"/>
                <a:gd name="gd9" fmla="*/ w 0 25"/>
                <a:gd name="gd10" fmla="*/ h 0 53"/>
                <a:gd name="gd11" fmla="*/ w 21600 25"/>
                <a:gd name="gd12" fmla="*/ h 21600 53"/>
              </a:gdLst>
              <a:ahLst/>
              <a:cxnLst/>
              <a:rect l="gd9" t="gd10" r="gd11" b="gd12"/>
              <a:pathLst>
                <a:path w="25" h="53" extrusionOk="0">
                  <a:moveTo>
                    <a:pt x="gd1" y="gd2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  <a:path w="25" h="5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7428" name="Freeform 36"/>
            <p:cNvSpPr>
              <a:spLocks noChangeShapeType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7"/>
                <a:gd name="gd4" fmla="val 89"/>
                <a:gd name="gd5" fmla="val 18"/>
                <a:gd name="gd6" fmla="val 117"/>
                <a:gd name="gd7" fmla="val 29"/>
                <a:gd name="gd8" fmla="val 141"/>
                <a:gd name="gd9" fmla="val 27"/>
                <a:gd name="gd10" fmla="val 135"/>
                <a:gd name="gd11" fmla="val 8"/>
                <a:gd name="gd12" fmla="val 22"/>
                <a:gd name="gd13" fmla="val 4"/>
                <a:gd name="gd14" fmla="val 11"/>
                <a:gd name="gd15" fmla="val 0"/>
                <a:gd name="gd16" fmla="val 0"/>
                <a:gd name="gd17" fmla="*/ w 0 29"/>
                <a:gd name="gd18" fmla="*/ h 0 141"/>
                <a:gd name="gd19" fmla="*/ w 21600 29"/>
                <a:gd name="gd20" fmla="*/ h 21600 141"/>
              </a:gdLst>
              <a:ahLst/>
              <a:cxnLst/>
              <a:rect l="gd17" t="gd18" r="gd19" b="gd20"/>
              <a:pathLst>
                <a:path w="29" h="141" extrusionOk="0">
                  <a:moveTo>
                    <a:pt x="gd1" y="gd2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  <a:path w="29" h="14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7429" name="Freeform 37"/>
            <p:cNvSpPr>
              <a:spLocks noChangeShapeType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gd0" fmla="val 65536"/>
                <a:gd name="gd1" fmla="val 0"/>
                <a:gd name="gd2" fmla="val 26"/>
                <a:gd name="gd3" fmla="val 4"/>
                <a:gd name="gd4" fmla="val 37"/>
                <a:gd name="gd5" fmla="val 8"/>
                <a:gd name="gd6" fmla="val 48"/>
                <a:gd name="gd7" fmla="val 7"/>
                <a:gd name="gd8" fmla="val 19"/>
                <a:gd name="gd9" fmla="val 0"/>
                <a:gd name="gd10" fmla="val 0"/>
                <a:gd name="gd11" fmla="val 0"/>
                <a:gd name="gd12" fmla="val 4"/>
                <a:gd name="gd13" fmla="val 0"/>
                <a:gd name="gd14" fmla="val 26"/>
                <a:gd name="gd15" fmla="*/ w 0 8"/>
                <a:gd name="gd16" fmla="*/ h 0 48"/>
                <a:gd name="gd17" fmla="*/ w 21600 8"/>
                <a:gd name="gd18" fmla="*/ h 21600 48"/>
              </a:gdLst>
              <a:ahLst/>
              <a:cxnLst/>
              <a:rect l="gd15" t="gd16" r="gd17" b="gd18"/>
              <a:pathLst>
                <a:path w="8" h="48" extrusionOk="0">
                  <a:moveTo>
                    <a:pt x="gd1" y="gd2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  <a:path w="8" h="4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7430" name="Freeform 38"/>
            <p:cNvSpPr>
              <a:spLocks noChangeShapeType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gd0" fmla="val 65536"/>
                <a:gd name="gd1" fmla="val 11"/>
                <a:gd name="gd2" fmla="val 28"/>
                <a:gd name="gd3" fmla="val 0"/>
                <a:gd name="gd4" fmla="val 0"/>
                <a:gd name="gd5" fmla="val 11"/>
                <a:gd name="gd6" fmla="val 49"/>
                <a:gd name="gd7" fmla="val 14"/>
                <a:gd name="gd8" fmla="val 58"/>
                <a:gd name="gd9" fmla="val 39"/>
                <a:gd name="gd10" fmla="val 111"/>
                <a:gd name="gd11" fmla="val 44"/>
                <a:gd name="gd12" fmla="val 111"/>
                <a:gd name="gd13" fmla="val 22"/>
                <a:gd name="gd14" fmla="val 52"/>
                <a:gd name="gd15" fmla="val 11"/>
                <a:gd name="gd16" fmla="val 28"/>
                <a:gd name="gd17" fmla="*/ w 0 44"/>
                <a:gd name="gd18" fmla="*/ h 0 111"/>
                <a:gd name="gd19" fmla="*/ w 21600 44"/>
                <a:gd name="gd20" fmla="*/ h 21600 111"/>
              </a:gdLst>
              <a:ahLst/>
              <a:cxnLst/>
              <a:rect l="gd17" t="gd18" r="gd19" b="gd20"/>
              <a:pathLst>
                <a:path w="44" h="111" extrusionOk="0">
                  <a:moveTo>
                    <a:pt x="gd1" y="gd2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  <a:path w="44" h="11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7412" name="Rectangle 6"/>
          <p:cNvSpPr>
            <a:spLocks noGrp="1" noChangeShapeType="1"/>
          </p:cNvSpPr>
          <p:nvPr/>
        </p:nvSpPr>
        <p:spPr bwMode="auto"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7413" name="Freeform 11"/>
          <p:cNvSpPr>
            <a:spLocks noGrp="1" noChangeShapeType="1"/>
          </p:cNvSpPr>
          <p:nvPr/>
        </p:nvSpPr>
        <p:spPr bwMode="auto">
          <a:xfrm flipV="1">
            <a:off x="-4762" y="714375"/>
            <a:ext cx="1589087" cy="508000"/>
          </a:xfrm>
          <a:custGeom>
            <a:avLst/>
            <a:gdLst>
              <a:gd name="gd0" fmla="val 65536"/>
              <a:gd name="gd1" fmla="val 9248"/>
              <a:gd name="gd2" fmla="val 4701"/>
              <a:gd name="gd3" fmla="val 7915"/>
              <a:gd name="gd4" fmla="val 188"/>
              <a:gd name="gd5" fmla="val 7886"/>
              <a:gd name="gd6" fmla="val 94"/>
              <a:gd name="gd7" fmla="val 7803"/>
              <a:gd name="gd8" fmla="val 0"/>
              <a:gd name="gd9" fmla="val 7275"/>
              <a:gd name="gd10" fmla="val 0"/>
              <a:gd name="gd11" fmla="val 0"/>
              <a:gd name="gd12" fmla="val 70"/>
              <a:gd name="gd13" fmla="val 25"/>
              <a:gd name="gd14" fmla="val 10000"/>
              <a:gd name="gd15" fmla="val 7275"/>
              <a:gd name="gd16" fmla="val 9966"/>
              <a:gd name="gd17" fmla="val 7803"/>
              <a:gd name="gd18" fmla="val 9966"/>
              <a:gd name="gd19" fmla="val 7886"/>
              <a:gd name="gd20" fmla="val 9872"/>
              <a:gd name="gd21" fmla="val 7915"/>
              <a:gd name="gd22" fmla="val 9778"/>
              <a:gd name="gd23" fmla="val 9248"/>
              <a:gd name="gd24" fmla="val 5265"/>
              <a:gd name="gd25" fmla="val 9248"/>
              <a:gd name="gd26" fmla="val 4701"/>
              <a:gd name="gd27" fmla="*/ w 0 9248"/>
              <a:gd name="gd28" fmla="*/ h 0 10000"/>
              <a:gd name="gd29" fmla="*/ w 21600 9248"/>
              <a:gd name="gd30" fmla="*/ h 21600 10000"/>
            </a:gdLst>
            <a:ahLst/>
            <a:cxnLst/>
            <a:rect l="gd27" t="gd28" r="gd29" b="gd30"/>
            <a:pathLst>
              <a:path w="9248" h="10000" extrusionOk="0">
                <a:moveTo>
                  <a:pt x="gd1" y="gd2"/>
                </a:moveTo>
                <a:lnTo>
                  <a:pt x="gd3" y="gd4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gd9" y="gd10"/>
                </a:lnTo>
                <a:lnTo>
                  <a:pt x="gd11" y="gd12"/>
                </a:lnTo>
                <a:cubicBezTo>
                  <a:pt x="8" y="3380"/>
                  <a:pt x="17" y="6690"/>
                  <a:pt x="25" y="10000"/>
                </a:cubicBezTo>
                <a:lnTo>
                  <a:pt x="gd15" y="gd16"/>
                </a:lnTo>
                <a:lnTo>
                  <a:pt x="gd17" y="gd18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gd23" y="gd24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 extrusionOk="0"/>
            </a:pathLst>
          </a:custGeom>
          <a:solidFill>
            <a:schemeClr val="accent1"/>
          </a:solidFill>
        </p:spPr>
        <p:txBody>
          <a:bodyPr lIns="91440" tIns="45720" rIns="91440" bIns="45720" anchor="t"/>
          <a:lstStyle/>
          <a:p>
            <a:pPr>
              <a:defRPr/>
            </a:pPr>
            <a:endParaRPr/>
          </a:p>
        </p:txBody>
      </p:sp>
      <p:sp>
        <p:nvSpPr>
          <p:cNvPr id="17414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17415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2589212" y="2133600"/>
            <a:ext cx="8915400" cy="3886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Образец текста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Второй уровень</a:t>
            </a:r>
          </a:p>
          <a:p>
            <a:pPr marL="1143000" lvl="2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Третий уровень</a:t>
            </a:r>
          </a:p>
          <a:p>
            <a:pPr marL="1600200" lvl="3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Четвертый уровень</a:t>
            </a:r>
          </a:p>
          <a:p>
            <a:pPr marL="2057400" lvl="4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Пятый уровень</a:t>
            </a:r>
          </a:p>
        </p:txBody>
      </p:sp>
      <p:sp>
        <p:nvSpPr>
          <p:cNvPr id="17416" name="Date Placeholder 3"/>
          <p:cNvSpPr>
            <a:spLocks noGrp="1" noChangeShapeType="1"/>
          </p:cNvSpPr>
          <p:nvPr>
            <p:ph type="dt" idx="2"/>
          </p:nvPr>
        </p:nvSpPr>
        <p:spPr bwMode="auto">
          <a:xfrm>
            <a:off x="10361612" y="6130925"/>
            <a:ext cx="1146175" cy="3698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r>
              <a:rPr sz="9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17417" name="Footer Placeholder 4"/>
          <p:cNvSpPr>
            <a:spLocks noGrp="1" noChangeShapeType="1"/>
          </p:cNvSpPr>
          <p:nvPr>
            <p:ph type="ftr" idx="3"/>
          </p:nvPr>
        </p:nvSpPr>
        <p:spPr bwMode="auto">
          <a:xfrm>
            <a:off x="2589212" y="6135687"/>
            <a:ext cx="76200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17418" name="Slide Number Placeholder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531812" y="787400"/>
            <a:ext cx="779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2000">
                <a:solidFill>
                  <a:srgbClr val="FE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_Легкий дым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/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2071" name="Freeform 11"/>
            <p:cNvSpPr>
              <a:spLocks noChangeShapeType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gd0" fmla="val 65536"/>
                <a:gd name="gd1" fmla="val 22"/>
                <a:gd name="gd2" fmla="val 136"/>
                <a:gd name="gd3" fmla="val 17"/>
                <a:gd name="gd4" fmla="val 80"/>
                <a:gd name="gd5" fmla="val 0"/>
                <a:gd name="gd6" fmla="val 0"/>
                <a:gd name="gd7" fmla="val 0"/>
                <a:gd name="gd8" fmla="val 35"/>
                <a:gd name="gd9" fmla="val 20"/>
                <a:gd name="gd10" fmla="val 124"/>
                <a:gd name="gd11" fmla="val 22"/>
                <a:gd name="gd12" fmla="val 136"/>
                <a:gd name="gd13" fmla="*/ w 0 22"/>
                <a:gd name="gd14" fmla="*/ h 0 136"/>
                <a:gd name="gd15" fmla="*/ w 21600 22"/>
                <a:gd name="gd16" fmla="*/ h 21600 136"/>
              </a:gdLst>
              <a:ahLst/>
              <a:cxnLst/>
              <a:rect l="gd13" t="gd14" r="gd15" b="gd16"/>
              <a:pathLst>
                <a:path w="22" h="136" extrusionOk="0">
                  <a:moveTo>
                    <a:pt x="gd1" y="gd2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2072" name="Freeform 12"/>
            <p:cNvSpPr>
              <a:spLocks noChangeShapeType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gd0" fmla="val 65536"/>
                <a:gd name="gd1" fmla="val 86"/>
                <a:gd name="gd2" fmla="val 350"/>
                <a:gd name="gd3" fmla="val 139"/>
                <a:gd name="gd4" fmla="val 504"/>
                <a:gd name="gd5" fmla="val 140"/>
                <a:gd name="gd6" fmla="val 478"/>
                <a:gd name="gd7" fmla="val 95"/>
                <a:gd name="gd8" fmla="val 347"/>
                <a:gd name="gd9" fmla="val 0"/>
                <a:gd name="gd10" fmla="val 0"/>
                <a:gd name="gd11" fmla="val 6"/>
                <a:gd name="gd12" fmla="val 61"/>
                <a:gd name="gd13" fmla="val 86"/>
                <a:gd name="gd14" fmla="val 350"/>
                <a:gd name="gd15" fmla="*/ w 0 140"/>
                <a:gd name="gd16" fmla="*/ h 0 504"/>
                <a:gd name="gd17" fmla="*/ w 21600 140"/>
                <a:gd name="gd18" fmla="*/ h 21600 504"/>
              </a:gdLst>
              <a:ahLst/>
              <a:cxnLst/>
              <a:rect l="gd15" t="gd16" r="gd17" b="gd18"/>
              <a:pathLst>
                <a:path w="140" h="504" extrusionOk="0">
                  <a:moveTo>
                    <a:pt x="gd1" y="gd2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2073" name="Freeform 13"/>
            <p:cNvSpPr>
              <a:spLocks noChangeShapeType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gd0" fmla="val 65536"/>
                <a:gd name="gd1" fmla="val 8"/>
                <a:gd name="gd2" fmla="val 22"/>
                <a:gd name="gd3" fmla="val 0"/>
                <a:gd name="gd4" fmla="val 0"/>
                <a:gd name="gd5" fmla="val 0"/>
                <a:gd name="gd6" fmla="val 29"/>
                <a:gd name="gd7" fmla="val 68"/>
                <a:gd name="gd8" fmla="val 194"/>
                <a:gd name="gd9" fmla="val 123"/>
                <a:gd name="gd10" fmla="val 308"/>
                <a:gd name="gd11" fmla="val 132"/>
                <a:gd name="gd12" fmla="val 308"/>
                <a:gd name="gd13" fmla="val 77"/>
                <a:gd name="gd14" fmla="val 190"/>
                <a:gd name="gd15" fmla="val 8"/>
                <a:gd name="gd16" fmla="val 22"/>
                <a:gd name="gd17" fmla="*/ w 0 132"/>
                <a:gd name="gd18" fmla="*/ h 0 308"/>
                <a:gd name="gd19" fmla="*/ w 21600 132"/>
                <a:gd name="gd20" fmla="*/ h 21600 308"/>
              </a:gdLst>
              <a:ahLst/>
              <a:cxnLst/>
              <a:rect l="gd17" t="gd18" r="gd19" b="gd20"/>
              <a:pathLst>
                <a:path w="132" h="308" extrusionOk="0">
                  <a:moveTo>
                    <a:pt x="gd1" y="gd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2074" name="Freeform 14"/>
            <p:cNvSpPr>
              <a:spLocks noChangeShapeType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gd0" fmla="val 65536"/>
                <a:gd name="gd1" fmla="val 28"/>
                <a:gd name="gd2" fmla="val 79"/>
                <a:gd name="gd3" fmla="val 37"/>
                <a:gd name="gd4" fmla="val 79"/>
                <a:gd name="gd5" fmla="val 0"/>
                <a:gd name="gd6" fmla="val 0"/>
                <a:gd name="gd7" fmla="val 28"/>
                <a:gd name="gd8" fmla="val 79"/>
                <a:gd name="gd9" fmla="*/ w 0 37"/>
                <a:gd name="gd10" fmla="*/ h 0 79"/>
                <a:gd name="gd11" fmla="*/ w 21600 37"/>
                <a:gd name="gd12" fmla="*/ h 21600 79"/>
              </a:gdLst>
              <a:ahLst/>
              <a:cxnLst/>
              <a:rect l="gd9" t="gd10" r="gd11" b="gd12"/>
              <a:pathLst>
                <a:path w="37" h="79" extrusionOk="0">
                  <a:moveTo>
                    <a:pt x="gd1" y="gd2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2075" name="Freeform 15"/>
            <p:cNvSpPr>
              <a:spLocks noChangeShapeType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gd0" fmla="val 65536"/>
                <a:gd name="gd1" fmla="val 162"/>
                <a:gd name="gd2" fmla="val 660"/>
                <a:gd name="gd3" fmla="val 116"/>
                <a:gd name="gd4" fmla="val 534"/>
                <a:gd name="gd5" fmla="val 40"/>
                <a:gd name="gd6" fmla="val 236"/>
                <a:gd name="gd7" fmla="val 12"/>
                <a:gd name="gd8" fmla="val 51"/>
                <a:gd name="gd9" fmla="val 0"/>
                <a:gd name="gd10" fmla="val 0"/>
                <a:gd name="gd11" fmla="val 33"/>
                <a:gd name="gd12" fmla="val 237"/>
                <a:gd name="gd13" fmla="val 107"/>
                <a:gd name="gd14" fmla="val 537"/>
                <a:gd name="gd15" fmla="val 160"/>
                <a:gd name="gd16" fmla="val 681"/>
                <a:gd name="gd17" fmla="val 178"/>
                <a:gd name="gd18" fmla="val 722"/>
                <a:gd name="gd19" fmla="val 174"/>
                <a:gd name="gd20" fmla="val 708"/>
                <a:gd name="gd21" fmla="val 162"/>
                <a:gd name="gd22" fmla="val 660"/>
                <a:gd name="gd23" fmla="*/ w 0 178"/>
                <a:gd name="gd24" fmla="*/ h 0 722"/>
                <a:gd name="gd25" fmla="*/ w 21600 178"/>
                <a:gd name="gd26" fmla="*/ h 21600 722"/>
              </a:gdLst>
              <a:ahLst/>
              <a:cxnLst/>
              <a:rect l="gd23" t="gd24" r="gd25" b="gd26"/>
              <a:pathLst>
                <a:path w="178" h="722" extrusionOk="0">
                  <a:moveTo>
                    <a:pt x="gd1" y="gd2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2076" name="Freeform 16"/>
            <p:cNvSpPr>
              <a:spLocks noChangeShapeType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gd0" fmla="val 65536"/>
                <a:gd name="gd1" fmla="val 11"/>
                <a:gd name="gd2" fmla="val 577"/>
                <a:gd name="gd3" fmla="val 12"/>
                <a:gd name="gd4" fmla="val 589"/>
                <a:gd name="gd5" fmla="val 22"/>
                <a:gd name="gd6" fmla="val 632"/>
                <a:gd name="gd7" fmla="val 23"/>
                <a:gd name="gd8" fmla="val 635"/>
                <a:gd name="gd9" fmla="val 17"/>
                <a:gd name="gd10" fmla="val 576"/>
                <a:gd name="gd11" fmla="val 5"/>
                <a:gd name="gd12" fmla="val 269"/>
                <a:gd name="gd13" fmla="val 15"/>
                <a:gd name="gd14" fmla="val 0"/>
                <a:gd name="gd15" fmla="val 12"/>
                <a:gd name="gd16" fmla="val 0"/>
                <a:gd name="gd17" fmla="val 1"/>
                <a:gd name="gd18" fmla="val 269"/>
                <a:gd name="gd19" fmla="val 11"/>
                <a:gd name="gd20" fmla="val 577"/>
                <a:gd name="gd21" fmla="*/ w 0 23"/>
                <a:gd name="gd22" fmla="*/ h 0 635"/>
                <a:gd name="gd23" fmla="*/ w 21600 23"/>
                <a:gd name="gd24" fmla="*/ h 21600 635"/>
              </a:gdLst>
              <a:ahLst/>
              <a:cxnLst/>
              <a:rect l="gd21" t="gd22" r="gd23" b="gd24"/>
              <a:pathLst>
                <a:path w="23" h="635" extrusionOk="0">
                  <a:moveTo>
                    <a:pt x="gd1" y="gd2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2077" name="Freeform 17"/>
            <p:cNvSpPr>
              <a:spLocks noChangeShapeType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56"/>
                <a:gd name="gd5" fmla="val 17"/>
                <a:gd name="gd6" fmla="val 107"/>
                <a:gd name="gd7" fmla="val 11"/>
                <a:gd name="gd8" fmla="val 46"/>
                <a:gd name="gd9" fmla="val 10"/>
                <a:gd name="gd10" fmla="val 43"/>
                <a:gd name="gd11" fmla="val 0"/>
                <a:gd name="gd12" fmla="val 0"/>
                <a:gd name="gd13" fmla="*/ w 0 17"/>
                <a:gd name="gd14" fmla="*/ h 0 107"/>
                <a:gd name="gd15" fmla="*/ w 21600 17"/>
                <a:gd name="gd16" fmla="*/ h 21600 107"/>
              </a:gdLst>
              <a:ahLst/>
              <a:cxnLst/>
              <a:rect l="gd13" t="gd14" r="gd15" b="gd16"/>
              <a:pathLst>
                <a:path w="17" h="107" extrusionOk="0">
                  <a:moveTo>
                    <a:pt x="gd1" y="gd2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2078" name="Freeform 18"/>
            <p:cNvSpPr>
              <a:spLocks noChangeShapeType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93"/>
                <a:gd name="gd5" fmla="val 17"/>
                <a:gd name="gd6" fmla="val 166"/>
                <a:gd name="gd7" fmla="val 24"/>
                <a:gd name="gd8" fmla="val 184"/>
                <a:gd name="gd9" fmla="val 41"/>
                <a:gd name="gd10" fmla="val 222"/>
                <a:gd name="gd11" fmla="val 38"/>
                <a:gd name="gd12" fmla="val 212"/>
                <a:gd name="gd13" fmla="val 13"/>
                <a:gd name="gd14" fmla="val 92"/>
                <a:gd name="gd15" fmla="val 8"/>
                <a:gd name="gd16" fmla="val 22"/>
                <a:gd name="gd17" fmla="val 7"/>
                <a:gd name="gd18" fmla="val 18"/>
                <a:gd name="gd19" fmla="val 0"/>
                <a:gd name="gd20" fmla="val 0"/>
                <a:gd name="gd21" fmla="*/ w 0 41"/>
                <a:gd name="gd22" fmla="*/ h 0 222"/>
                <a:gd name="gd23" fmla="*/ w 21600 41"/>
                <a:gd name="gd24" fmla="*/ h 21600 222"/>
              </a:gdLst>
              <a:ahLst/>
              <a:cxnLst/>
              <a:rect l="gd21" t="gd22" r="gd23" b="gd24"/>
              <a:pathLst>
                <a:path w="41" h="222" extrusionOk="0">
                  <a:moveTo>
                    <a:pt x="gd1" y="gd2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2079" name="Freeform 19"/>
            <p:cNvSpPr>
              <a:spLocks noChangeShapeType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gd0" fmla="val 65536"/>
                <a:gd name="gd1" fmla="val 7"/>
                <a:gd name="gd2" fmla="val 854"/>
                <a:gd name="gd3" fmla="val 50"/>
                <a:gd name="gd4" fmla="val 613"/>
                <a:gd name="gd5" fmla="val 149"/>
                <a:gd name="gd6" fmla="val 388"/>
                <a:gd name="gd7" fmla="val 285"/>
                <a:gd name="gd8" fmla="val 183"/>
                <a:gd name="gd9" fmla="val 364"/>
                <a:gd name="gd10" fmla="val 89"/>
                <a:gd name="gd11" fmla="val 406"/>
                <a:gd name="gd12" fmla="val 44"/>
                <a:gd name="gd13" fmla="val 450"/>
                <a:gd name="gd14" fmla="val 1"/>
                <a:gd name="gd15" fmla="val 450"/>
                <a:gd name="gd16" fmla="val 0"/>
                <a:gd name="gd17" fmla="val 405"/>
                <a:gd name="gd18" fmla="val 43"/>
                <a:gd name="gd19" fmla="val 363"/>
                <a:gd name="gd20" fmla="val 88"/>
                <a:gd name="gd21" fmla="val 283"/>
                <a:gd name="gd22" fmla="val 181"/>
                <a:gd name="gd23" fmla="val 145"/>
                <a:gd name="gd24" fmla="val 386"/>
                <a:gd name="gd25" fmla="val 45"/>
                <a:gd name="gd26" fmla="val 611"/>
                <a:gd name="gd27" fmla="val 0"/>
                <a:gd name="gd28" fmla="val 854"/>
                <a:gd name="gd29" fmla="val 0"/>
                <a:gd name="gd30" fmla="val 859"/>
                <a:gd name="gd31" fmla="val 7"/>
                <a:gd name="gd32" fmla="val 878"/>
                <a:gd name="gd33" fmla="val 7"/>
                <a:gd name="gd34" fmla="val 854"/>
                <a:gd name="gd35" fmla="*/ w 0 450"/>
                <a:gd name="gd36" fmla="*/ h 0 878"/>
                <a:gd name="gd37" fmla="*/ w 21600 450"/>
                <a:gd name="gd38" fmla="*/ h 21600 878"/>
              </a:gdLst>
              <a:ahLst/>
              <a:cxnLst/>
              <a:rect l="gd35" t="gd36" r="gd37" b="gd38"/>
              <a:pathLst>
                <a:path w="450" h="878" extrusionOk="0">
                  <a:moveTo>
                    <a:pt x="gd1" y="gd2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2080" name="Freeform 20"/>
            <p:cNvSpPr>
              <a:spLocks noChangeShapeType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26"/>
                <a:gd name="gd4" fmla="val 73"/>
                <a:gd name="gd5" fmla="val 35"/>
                <a:gd name="gd6" fmla="val 73"/>
                <a:gd name="gd7" fmla="val 0"/>
                <a:gd name="gd8" fmla="val 0"/>
                <a:gd name="gd9" fmla="*/ w 0 35"/>
                <a:gd name="gd10" fmla="*/ h 0 73"/>
                <a:gd name="gd11" fmla="*/ w 21600 35"/>
                <a:gd name="gd12" fmla="*/ h 21600 73"/>
              </a:gdLst>
              <a:ahLst/>
              <a:cxnLst/>
              <a:rect l="gd9" t="gd10" r="gd11" b="gd12"/>
              <a:pathLst>
                <a:path w="35" h="73" extrusionOk="0">
                  <a:moveTo>
                    <a:pt x="gd1" y="gd2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2081" name="Freeform 21"/>
            <p:cNvSpPr>
              <a:spLocks noChangeShapeType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gd0" fmla="val 65536"/>
                <a:gd name="gd1" fmla="val 7"/>
                <a:gd name="gd2" fmla="val 44"/>
                <a:gd name="gd3" fmla="val 8"/>
                <a:gd name="gd4" fmla="val 48"/>
                <a:gd name="gd5" fmla="val 8"/>
                <a:gd name="gd6" fmla="val 19"/>
                <a:gd name="gd7" fmla="val 1"/>
                <a:gd name="gd8" fmla="val 0"/>
                <a:gd name="gd9" fmla="val 0"/>
                <a:gd name="gd10" fmla="val 26"/>
                <a:gd name="gd11" fmla="val 7"/>
                <a:gd name="gd12" fmla="val 44"/>
                <a:gd name="gd13" fmla="*/ w 0 8"/>
                <a:gd name="gd14" fmla="*/ h 0 48"/>
                <a:gd name="gd15" fmla="*/ w 21600 8"/>
                <a:gd name="gd16" fmla="*/ h 21600 48"/>
              </a:gdLst>
              <a:ahLst/>
              <a:cxnLst/>
              <a:rect l="gd13" t="gd14" r="gd15" b="gd16"/>
              <a:pathLst>
                <a:path w="8" h="48" extrusionOk="0">
                  <a:moveTo>
                    <a:pt x="gd1" y="gd2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2082" name="Freeform 22"/>
            <p:cNvSpPr>
              <a:spLocks noChangeShapeType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gd0" fmla="val 65536"/>
                <a:gd name="gd1" fmla="val 7"/>
                <a:gd name="gd2" fmla="val 18"/>
                <a:gd name="gd3" fmla="val 0"/>
                <a:gd name="gd4" fmla="val 0"/>
                <a:gd name="gd5" fmla="val 12"/>
                <a:gd name="gd6" fmla="val 48"/>
                <a:gd name="gd7" fmla="val 16"/>
                <a:gd name="gd8" fmla="val 62"/>
                <a:gd name="gd9" fmla="val 51"/>
                <a:gd name="gd10" fmla="val 135"/>
                <a:gd name="gd11" fmla="val 52"/>
                <a:gd name="gd12" fmla="val 135"/>
                <a:gd name="gd13" fmla="val 24"/>
                <a:gd name="gd14" fmla="val 56"/>
                <a:gd name="gd15" fmla="val 7"/>
                <a:gd name="gd16" fmla="val 18"/>
                <a:gd name="gd17" fmla="*/ w 0 52"/>
                <a:gd name="gd18" fmla="*/ h 0 135"/>
                <a:gd name="gd19" fmla="*/ w 21600 52"/>
                <a:gd name="gd20" fmla="*/ h 21600 135"/>
              </a:gdLst>
              <a:ahLst/>
              <a:cxnLst/>
              <a:rect l="gd17" t="gd18" r="gd19" b="gd20"/>
              <a:pathLst>
                <a:path w="52" h="135" extrusionOk="0">
                  <a:moveTo>
                    <a:pt x="gd1" y="gd2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2051" name="Group 9"/>
          <p:cNvGrpSpPr/>
          <p:nvPr/>
        </p:nvGrpSpPr>
        <p:grpSpPr bwMode="auto">
          <a:xfrm>
            <a:off x="26987" y="0"/>
            <a:ext cx="2357437" cy="6853237"/>
            <a:chOff x="6627813" y="194833"/>
            <a:chExt cx="1952625" cy="5678918"/>
          </a:xfrm>
        </p:grpSpPr>
        <p:sp>
          <p:nvSpPr>
            <p:cNvPr id="2059" name="Freeform 27"/>
            <p:cNvSpPr>
              <a:spLocks noChangeShapeType="1"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gd0" fmla="val 65536"/>
                <a:gd name="gd1" fmla="val 7"/>
                <a:gd name="gd2" fmla="val 210"/>
                <a:gd name="gd3" fmla="val 26"/>
                <a:gd name="gd4" fmla="val 445"/>
                <a:gd name="gd5" fmla="val 57"/>
                <a:gd name="gd6" fmla="val 679"/>
                <a:gd name="gd7" fmla="val 101"/>
                <a:gd name="gd8" fmla="val 911"/>
                <a:gd name="gd9" fmla="val 103"/>
                <a:gd name="gd10" fmla="val 920"/>
                <a:gd name="gd11" fmla="val 99"/>
                <a:gd name="gd12" fmla="val 874"/>
                <a:gd name="gd13" fmla="val 99"/>
                <a:gd name="gd14" fmla="val 866"/>
                <a:gd name="gd15" fmla="val 63"/>
                <a:gd name="gd16" fmla="val 678"/>
                <a:gd name="gd17" fmla="val 30"/>
                <a:gd name="gd18" fmla="val 444"/>
                <a:gd name="gd19" fmla="val 9"/>
                <a:gd name="gd20" fmla="val 209"/>
                <a:gd name="gd21" fmla="val 3"/>
                <a:gd name="gd22" fmla="val 92"/>
                <a:gd name="gd23" fmla="val 1"/>
                <a:gd name="gd24" fmla="val 0"/>
                <a:gd name="gd25" fmla="val 0"/>
                <a:gd name="gd26" fmla="val 0"/>
                <a:gd name="gd27" fmla="val 1"/>
                <a:gd name="gd28" fmla="val 92"/>
                <a:gd name="gd29" fmla="val 7"/>
                <a:gd name="gd30" fmla="val 210"/>
                <a:gd name="gd31" fmla="*/ w 0 103"/>
                <a:gd name="gd32" fmla="*/ h 0 920"/>
                <a:gd name="gd33" fmla="*/ w 21600 103"/>
                <a:gd name="gd34" fmla="*/ h 21600 920"/>
              </a:gdLst>
              <a:ahLst/>
              <a:cxnLst/>
              <a:rect l="gd31" t="gd32" r="gd33" b="gd34"/>
              <a:pathLst>
                <a:path w="103" h="920" extrusionOk="0">
                  <a:moveTo>
                    <a:pt x="gd1" y="gd2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  <a:path w="103" h="92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2060" name="Freeform 28"/>
            <p:cNvSpPr>
              <a:spLocks noChangeShapeType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gd0" fmla="val 65536"/>
                <a:gd name="gd1" fmla="val 53"/>
                <a:gd name="gd2" fmla="val 229"/>
                <a:gd name="gd3" fmla="val 88"/>
                <a:gd name="gd4" fmla="val 330"/>
                <a:gd name="gd5" fmla="val 88"/>
                <a:gd name="gd6" fmla="val 308"/>
                <a:gd name="gd7" fmla="val 88"/>
                <a:gd name="gd8" fmla="val 304"/>
                <a:gd name="gd9" fmla="val 62"/>
                <a:gd name="gd10" fmla="val 226"/>
                <a:gd name="gd11" fmla="val 0"/>
                <a:gd name="gd12" fmla="val 0"/>
                <a:gd name="gd13" fmla="val 7"/>
                <a:gd name="gd14" fmla="val 63"/>
                <a:gd name="gd15" fmla="val 53"/>
                <a:gd name="gd16" fmla="val 229"/>
                <a:gd name="gd17" fmla="*/ w 0 88"/>
                <a:gd name="gd18" fmla="*/ h 0 330"/>
                <a:gd name="gd19" fmla="*/ w 21600 88"/>
                <a:gd name="gd20" fmla="*/ h 21600 330"/>
              </a:gdLst>
              <a:ahLst/>
              <a:cxnLst/>
              <a:rect l="gd17" t="gd18" r="gd19" b="gd20"/>
              <a:pathLst>
                <a:path w="88" h="330" extrusionOk="0">
                  <a:moveTo>
                    <a:pt x="gd1" y="gd2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  <a:path w="88" h="33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2061" name="Freeform 29"/>
            <p:cNvSpPr>
              <a:spLocks noChangeShapeType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gd0" fmla="val 65536"/>
                <a:gd name="gd1" fmla="val 6"/>
                <a:gd name="gd2" fmla="val 15"/>
                <a:gd name="gd3" fmla="val 0"/>
                <a:gd name="gd4" fmla="val 0"/>
                <a:gd name="gd5" fmla="val 1"/>
                <a:gd name="gd6" fmla="val 29"/>
                <a:gd name="gd7" fmla="val 42"/>
                <a:gd name="gd8" fmla="val 127"/>
                <a:gd name="gd9" fmla="val 80"/>
                <a:gd name="gd10" fmla="val 207"/>
                <a:gd name="gd11" fmla="val 90"/>
                <a:gd name="gd12" fmla="val 207"/>
                <a:gd name="gd13" fmla="val 50"/>
                <a:gd name="gd14" fmla="val 123"/>
                <a:gd name="gd15" fmla="val 6"/>
                <a:gd name="gd16" fmla="val 15"/>
                <a:gd name="gd17" fmla="*/ w 0 90"/>
                <a:gd name="gd18" fmla="*/ h 0 207"/>
                <a:gd name="gd19" fmla="*/ w 21600 90"/>
                <a:gd name="gd20" fmla="*/ h 21600 207"/>
              </a:gdLst>
              <a:ahLst/>
              <a:cxnLst/>
              <a:rect l="gd17" t="gd18" r="gd19" b="gd20"/>
              <a:pathLst>
                <a:path w="90" h="207" extrusionOk="0">
                  <a:moveTo>
                    <a:pt x="gd1" y="gd2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  <a:path w="90" h="2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2062" name="Freeform 30"/>
            <p:cNvSpPr>
              <a:spLocks noChangeShapeType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gd0" fmla="val 65536"/>
                <a:gd name="gd1" fmla="val 101"/>
                <a:gd name="gd2" fmla="val 409"/>
                <a:gd name="gd3" fmla="val 78"/>
                <a:gd name="gd4" fmla="val 344"/>
                <a:gd name="gd5" fmla="val 29"/>
                <a:gd name="gd6" fmla="val 151"/>
                <a:gd name="gd7" fmla="val 13"/>
                <a:gd name="gd8" fmla="val 53"/>
                <a:gd name="gd9" fmla="val 0"/>
                <a:gd name="gd10" fmla="val 0"/>
                <a:gd name="gd11" fmla="val 21"/>
                <a:gd name="gd12" fmla="val 152"/>
                <a:gd name="gd13" fmla="val 69"/>
                <a:gd name="gd14" fmla="val 347"/>
                <a:gd name="gd15" fmla="val 103"/>
                <a:gd name="gd16" fmla="val 441"/>
                <a:gd name="gd17" fmla="val 115"/>
                <a:gd name="gd18" fmla="val 467"/>
                <a:gd name="gd19" fmla="val 112"/>
                <a:gd name="gd20" fmla="val 458"/>
                <a:gd name="gd21" fmla="val 101"/>
                <a:gd name="gd22" fmla="val 409"/>
                <a:gd name="gd23" fmla="*/ w 0 115"/>
                <a:gd name="gd24" fmla="*/ h 0 467"/>
                <a:gd name="gd25" fmla="*/ w 21600 115"/>
                <a:gd name="gd26" fmla="*/ h 21600 467"/>
              </a:gdLst>
              <a:ahLst/>
              <a:cxnLst/>
              <a:rect l="gd23" t="gd24" r="gd25" b="gd26"/>
              <a:pathLst>
                <a:path w="115" h="467" extrusionOk="0">
                  <a:moveTo>
                    <a:pt x="gd1" y="gd2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  <a:path w="115" h="46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2063" name="Freeform 31"/>
            <p:cNvSpPr>
              <a:spLocks noChangeShapeType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gd0" fmla="val 65536"/>
                <a:gd name="gd1" fmla="val 17"/>
                <a:gd name="gd2" fmla="val 633"/>
                <a:gd name="gd3" fmla="val 13"/>
                <a:gd name="gd4" fmla="val 597"/>
                <a:gd name="gd5" fmla="val 5"/>
                <a:gd name="gd6" fmla="val 398"/>
                <a:gd name="gd7" fmla="val 13"/>
                <a:gd name="gd8" fmla="val 198"/>
                <a:gd name="gd9" fmla="val 22"/>
                <a:gd name="gd10" fmla="val 99"/>
                <a:gd name="gd11" fmla="val 36"/>
                <a:gd name="gd12" fmla="val 0"/>
                <a:gd name="gd13" fmla="val 35"/>
                <a:gd name="gd14" fmla="val 0"/>
                <a:gd name="gd15" fmla="val 20"/>
                <a:gd name="gd16" fmla="val 99"/>
                <a:gd name="gd17" fmla="val 10"/>
                <a:gd name="gd18" fmla="val 198"/>
                <a:gd name="gd19" fmla="val 1"/>
                <a:gd name="gd20" fmla="val 398"/>
                <a:gd name="gd21" fmla="val 7"/>
                <a:gd name="gd22" fmla="val 589"/>
                <a:gd name="gd23" fmla="val 16"/>
                <a:gd name="gd24" fmla="val 632"/>
                <a:gd name="gd25" fmla="val 17"/>
                <a:gd name="gd26" fmla="val 633"/>
                <a:gd name="gd27" fmla="*/ w 0 36"/>
                <a:gd name="gd28" fmla="*/ h 0 633"/>
                <a:gd name="gd29" fmla="*/ w 21600 36"/>
                <a:gd name="gd30" fmla="*/ h 21600 633"/>
              </a:gdLst>
              <a:ahLst/>
              <a:cxnLst/>
              <a:rect l="gd27" t="gd28" r="gd29" b="gd30"/>
              <a:pathLst>
                <a:path w="36" h="633" extrusionOk="0">
                  <a:moveTo>
                    <a:pt x="gd1" y="gd2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  <a:path w="36" h="63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2064" name="Freeform 32"/>
            <p:cNvSpPr>
              <a:spLocks noChangeShapeType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gd0" fmla="val 65536"/>
                <a:gd name="gd1" fmla="val 22"/>
                <a:gd name="gd2" fmla="val 59"/>
                <a:gd name="gd3" fmla="val 28"/>
                <a:gd name="gd4" fmla="val 59"/>
                <a:gd name="gd5" fmla="val 0"/>
                <a:gd name="gd6" fmla="val 0"/>
                <a:gd name="gd7" fmla="val 22"/>
                <a:gd name="gd8" fmla="val 59"/>
                <a:gd name="gd9" fmla="*/ w 0 28"/>
                <a:gd name="gd10" fmla="*/ h 0 59"/>
                <a:gd name="gd11" fmla="*/ w 21600 28"/>
                <a:gd name="gd12" fmla="*/ h 21600 59"/>
              </a:gdLst>
              <a:ahLst/>
              <a:cxnLst/>
              <a:rect l="gd9" t="gd10" r="gd11" b="gd12"/>
              <a:pathLst>
                <a:path w="28" h="59" extrusionOk="0">
                  <a:moveTo>
                    <a:pt x="gd1" y="gd2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  <a:path w="28" h="59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2065" name="Freeform 33"/>
            <p:cNvSpPr>
              <a:spLocks noChangeShapeType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gd0" fmla="val 65536"/>
                <a:gd name="gd1" fmla="val 4"/>
                <a:gd name="gd2" fmla="val 54"/>
                <a:gd name="gd3" fmla="val 17"/>
                <a:gd name="gd4" fmla="val 107"/>
                <a:gd name="gd5" fmla="val 10"/>
                <a:gd name="gd6" fmla="val 44"/>
                <a:gd name="gd7" fmla="val 9"/>
                <a:gd name="gd8" fmla="val 43"/>
                <a:gd name="gd9" fmla="val 0"/>
                <a:gd name="gd10" fmla="val 0"/>
                <a:gd name="gd11" fmla="val 0"/>
                <a:gd name="gd12" fmla="val 8"/>
                <a:gd name="gd13" fmla="val 4"/>
                <a:gd name="gd14" fmla="val 54"/>
                <a:gd name="gd15" fmla="*/ w 0 17"/>
                <a:gd name="gd16" fmla="*/ h 0 107"/>
                <a:gd name="gd17" fmla="*/ w 21600 17"/>
                <a:gd name="gd18" fmla="*/ h 21600 107"/>
              </a:gdLst>
              <a:ahLst/>
              <a:cxnLst/>
              <a:rect l="gd15" t="gd16" r="gd17" b="gd18"/>
              <a:pathLst>
                <a:path w="17" h="107" extrusionOk="0">
                  <a:moveTo>
                    <a:pt x="gd1" y="gd2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  <a:path w="17" h="1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2066" name="Freeform 34"/>
            <p:cNvSpPr>
              <a:spLocks noChangeShapeType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gd0" fmla="val 65536"/>
                <a:gd name="gd1" fmla="val 8"/>
                <a:gd name="gd2" fmla="val 553"/>
                <a:gd name="gd3" fmla="val 35"/>
                <a:gd name="gd4" fmla="val 397"/>
                <a:gd name="gd5" fmla="val 99"/>
                <a:gd name="gd6" fmla="val 252"/>
                <a:gd name="gd7" fmla="val 187"/>
                <a:gd name="gd8" fmla="val 119"/>
                <a:gd name="gd9" fmla="val 238"/>
                <a:gd name="gd10" fmla="val 58"/>
                <a:gd name="gd11" fmla="val 265"/>
                <a:gd name="gd12" fmla="val 28"/>
                <a:gd name="gd13" fmla="val 294"/>
                <a:gd name="gd14" fmla="val 0"/>
                <a:gd name="gd15" fmla="val 293"/>
                <a:gd name="gd16" fmla="val 0"/>
                <a:gd name="gd17" fmla="val 264"/>
                <a:gd name="gd18" fmla="val 27"/>
                <a:gd name="gd19" fmla="val 237"/>
                <a:gd name="gd20" fmla="val 56"/>
                <a:gd name="gd21" fmla="val 185"/>
                <a:gd name="gd22" fmla="val 117"/>
                <a:gd name="gd23" fmla="val 95"/>
                <a:gd name="gd24" fmla="val 249"/>
                <a:gd name="gd25" fmla="val 30"/>
                <a:gd name="gd26" fmla="val 396"/>
                <a:gd name="gd27" fmla="val 0"/>
                <a:gd name="gd28" fmla="val 549"/>
                <a:gd name="gd29" fmla="val 7"/>
                <a:gd name="gd30" fmla="val 568"/>
                <a:gd name="gd31" fmla="val 8"/>
                <a:gd name="gd32" fmla="val 553"/>
                <a:gd name="gd33" fmla="*/ w 0 294"/>
                <a:gd name="gd34" fmla="*/ h 0 568"/>
                <a:gd name="gd35" fmla="*/ w 21600 294"/>
                <a:gd name="gd36" fmla="*/ h 21600 568"/>
              </a:gdLst>
              <a:ahLst/>
              <a:cxnLst/>
              <a:rect l="gd33" t="gd34" r="gd35" b="gd36"/>
              <a:pathLst>
                <a:path w="294" h="568" extrusionOk="0">
                  <a:moveTo>
                    <a:pt x="gd1" y="gd2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  <a:path w="294" h="56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2067" name="Freeform 35"/>
            <p:cNvSpPr>
              <a:spLocks noChangeShapeType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19"/>
                <a:gd name="gd4" fmla="val 53"/>
                <a:gd name="gd5" fmla="val 25"/>
                <a:gd name="gd6" fmla="val 53"/>
                <a:gd name="gd7" fmla="val 0"/>
                <a:gd name="gd8" fmla="val 0"/>
                <a:gd name="gd9" fmla="*/ w 0 25"/>
                <a:gd name="gd10" fmla="*/ h 0 53"/>
                <a:gd name="gd11" fmla="*/ w 21600 25"/>
                <a:gd name="gd12" fmla="*/ h 21600 53"/>
              </a:gdLst>
              <a:ahLst/>
              <a:cxnLst/>
              <a:rect l="gd9" t="gd10" r="gd11" b="gd12"/>
              <a:pathLst>
                <a:path w="25" h="53" extrusionOk="0">
                  <a:moveTo>
                    <a:pt x="gd1" y="gd2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  <a:path w="25" h="5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2068" name="Freeform 36"/>
            <p:cNvSpPr>
              <a:spLocks noChangeShapeType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7"/>
                <a:gd name="gd4" fmla="val 89"/>
                <a:gd name="gd5" fmla="val 18"/>
                <a:gd name="gd6" fmla="val 117"/>
                <a:gd name="gd7" fmla="val 29"/>
                <a:gd name="gd8" fmla="val 141"/>
                <a:gd name="gd9" fmla="val 27"/>
                <a:gd name="gd10" fmla="val 135"/>
                <a:gd name="gd11" fmla="val 8"/>
                <a:gd name="gd12" fmla="val 22"/>
                <a:gd name="gd13" fmla="val 4"/>
                <a:gd name="gd14" fmla="val 11"/>
                <a:gd name="gd15" fmla="val 0"/>
                <a:gd name="gd16" fmla="val 0"/>
                <a:gd name="gd17" fmla="*/ w 0 29"/>
                <a:gd name="gd18" fmla="*/ h 0 141"/>
                <a:gd name="gd19" fmla="*/ w 21600 29"/>
                <a:gd name="gd20" fmla="*/ h 21600 141"/>
              </a:gdLst>
              <a:ahLst/>
              <a:cxnLst/>
              <a:rect l="gd17" t="gd18" r="gd19" b="gd20"/>
              <a:pathLst>
                <a:path w="29" h="141" extrusionOk="0">
                  <a:moveTo>
                    <a:pt x="gd1" y="gd2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  <a:path w="29" h="14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2069" name="Freeform 37"/>
            <p:cNvSpPr>
              <a:spLocks noChangeShapeType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gd0" fmla="val 65536"/>
                <a:gd name="gd1" fmla="val 0"/>
                <a:gd name="gd2" fmla="val 26"/>
                <a:gd name="gd3" fmla="val 4"/>
                <a:gd name="gd4" fmla="val 37"/>
                <a:gd name="gd5" fmla="val 8"/>
                <a:gd name="gd6" fmla="val 48"/>
                <a:gd name="gd7" fmla="val 7"/>
                <a:gd name="gd8" fmla="val 19"/>
                <a:gd name="gd9" fmla="val 0"/>
                <a:gd name="gd10" fmla="val 0"/>
                <a:gd name="gd11" fmla="val 0"/>
                <a:gd name="gd12" fmla="val 4"/>
                <a:gd name="gd13" fmla="val 0"/>
                <a:gd name="gd14" fmla="val 26"/>
                <a:gd name="gd15" fmla="*/ w 0 8"/>
                <a:gd name="gd16" fmla="*/ h 0 48"/>
                <a:gd name="gd17" fmla="*/ w 21600 8"/>
                <a:gd name="gd18" fmla="*/ h 21600 48"/>
              </a:gdLst>
              <a:ahLst/>
              <a:cxnLst/>
              <a:rect l="gd15" t="gd16" r="gd17" b="gd18"/>
              <a:pathLst>
                <a:path w="8" h="48" extrusionOk="0">
                  <a:moveTo>
                    <a:pt x="gd1" y="gd2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  <a:path w="8" h="4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2070" name="Freeform 38"/>
            <p:cNvSpPr>
              <a:spLocks noChangeShapeType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gd0" fmla="val 65536"/>
                <a:gd name="gd1" fmla="val 11"/>
                <a:gd name="gd2" fmla="val 28"/>
                <a:gd name="gd3" fmla="val 0"/>
                <a:gd name="gd4" fmla="val 0"/>
                <a:gd name="gd5" fmla="val 11"/>
                <a:gd name="gd6" fmla="val 49"/>
                <a:gd name="gd7" fmla="val 14"/>
                <a:gd name="gd8" fmla="val 58"/>
                <a:gd name="gd9" fmla="val 39"/>
                <a:gd name="gd10" fmla="val 111"/>
                <a:gd name="gd11" fmla="val 44"/>
                <a:gd name="gd12" fmla="val 111"/>
                <a:gd name="gd13" fmla="val 22"/>
                <a:gd name="gd14" fmla="val 52"/>
                <a:gd name="gd15" fmla="val 11"/>
                <a:gd name="gd16" fmla="val 28"/>
                <a:gd name="gd17" fmla="*/ w 0 44"/>
                <a:gd name="gd18" fmla="*/ h 0 111"/>
                <a:gd name="gd19" fmla="*/ w 21600 44"/>
                <a:gd name="gd20" fmla="*/ h 21600 111"/>
              </a:gdLst>
              <a:ahLst/>
              <a:cxnLst/>
              <a:rect l="gd17" t="gd18" r="gd19" b="gd20"/>
              <a:pathLst>
                <a:path w="44" h="111" extrusionOk="0">
                  <a:moveTo>
                    <a:pt x="gd1" y="gd2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  <a:path w="44" h="11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052" name="Rectangle 6"/>
          <p:cNvSpPr>
            <a:spLocks noGrp="1" noChangeShapeType="1"/>
          </p:cNvSpPr>
          <p:nvPr/>
        </p:nvSpPr>
        <p:spPr bwMode="auto"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2053" name="Freeform 6"/>
          <p:cNvSpPr>
            <a:spLocks noGrp="1" noChangeShapeType="1"/>
          </p:cNvSpPr>
          <p:nvPr/>
        </p:nvSpPr>
        <p:spPr bwMode="auto">
          <a:xfrm>
            <a:off x="0" y="4324350"/>
            <a:ext cx="1744662" cy="777875"/>
          </a:xfrm>
          <a:custGeom>
            <a:avLst/>
            <a:gdLst>
              <a:gd name="gd0" fmla="val 65536"/>
              <a:gd name="gd1" fmla="val 287"/>
              <a:gd name="gd2" fmla="val 166"/>
              <a:gd name="gd3" fmla="val 293"/>
              <a:gd name="gd4" fmla="val 164"/>
              <a:gd name="gd5" fmla="val 294"/>
              <a:gd name="gd6" fmla="val 163"/>
              <a:gd name="gd7" fmla="val 370"/>
              <a:gd name="gd8" fmla="val 87"/>
              <a:gd name="gd9" fmla="val 370"/>
              <a:gd name="gd10" fmla="val 78"/>
              <a:gd name="gd11" fmla="val 294"/>
              <a:gd name="gd12" fmla="val 3"/>
              <a:gd name="gd13" fmla="val 293"/>
              <a:gd name="gd14" fmla="val 2"/>
              <a:gd name="gd15" fmla="val 287"/>
              <a:gd name="gd16" fmla="val 0"/>
              <a:gd name="gd17" fmla="val 0"/>
              <a:gd name="gd18" fmla="val 0"/>
              <a:gd name="gd19" fmla="val 0"/>
              <a:gd name="gd20" fmla="val 166"/>
              <a:gd name="gd21" fmla="val 287"/>
              <a:gd name="gd22" fmla="val 166"/>
              <a:gd name="gd23" fmla="*/ w 0 372"/>
              <a:gd name="gd24" fmla="*/ h 0 166"/>
              <a:gd name="gd25" fmla="*/ w 21600 372"/>
              <a:gd name="gd26" fmla="*/ h 21600 166"/>
            </a:gdLst>
            <a:ahLst/>
            <a:cxnLst/>
            <a:rect l="gd23" t="gd24" r="gd25" b="gd26"/>
            <a:pathLst>
              <a:path w="372" h="166" extrusionOk="0">
                <a:moveTo>
                  <a:pt x="gd1" y="gd2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gd21" y="gd22"/>
                </a:lnTo>
                <a:close/>
              </a:path>
              <a:path w="372" h="166" extrusionOk="0"/>
            </a:pathLst>
          </a:custGeom>
          <a:solidFill>
            <a:schemeClr val="accent1"/>
          </a:solidFill>
        </p:spPr>
        <p:txBody>
          <a:bodyPr lIns="91440" tIns="45720" rIns="91440" bIns="45720" anchor="t"/>
          <a:lstStyle/>
          <a:p>
            <a:pPr>
              <a:defRPr/>
            </a:pPr>
            <a:endParaRPr/>
          </a:p>
        </p:txBody>
      </p:sp>
      <p:sp>
        <p:nvSpPr>
          <p:cNvPr id="2054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2055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2589212" y="2133600"/>
            <a:ext cx="8915400" cy="3886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Образец текста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Второй уровень</a:t>
            </a:r>
          </a:p>
          <a:p>
            <a:pPr marL="1143000" lvl="2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Третий уровень</a:t>
            </a:r>
          </a:p>
          <a:p>
            <a:pPr marL="1600200" lvl="3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Четвертый уровень</a:t>
            </a:r>
          </a:p>
          <a:p>
            <a:pPr marL="2057400" lvl="4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Пятый уровень</a:t>
            </a:r>
          </a:p>
        </p:txBody>
      </p:sp>
      <p:sp>
        <p:nvSpPr>
          <p:cNvPr id="2056" name="Date Placeholder 3"/>
          <p:cNvSpPr>
            <a:spLocks noGrp="1" noChangeShapeType="1"/>
          </p:cNvSpPr>
          <p:nvPr>
            <p:ph type="dt" idx="2"/>
          </p:nvPr>
        </p:nvSpPr>
        <p:spPr bwMode="auto">
          <a:xfrm>
            <a:off x="10361612" y="6130925"/>
            <a:ext cx="1146175" cy="3698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r>
              <a:rPr sz="9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2057" name="Footer Placeholder 4"/>
          <p:cNvSpPr>
            <a:spLocks noGrp="1" noChangeShapeType="1"/>
          </p:cNvSpPr>
          <p:nvPr>
            <p:ph type="ftr" idx="3"/>
          </p:nvPr>
        </p:nvSpPr>
        <p:spPr bwMode="auto">
          <a:xfrm>
            <a:off x="2589212" y="6135687"/>
            <a:ext cx="76200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2058" name="Slide Number Placeholder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531812" y="4529137"/>
            <a:ext cx="779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2000">
                <a:solidFill>
                  <a:srgbClr val="FE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2_Легкий дым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074" name="Group 22"/>
          <p:cNvGrpSpPr/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3095" name="Freeform 11"/>
            <p:cNvSpPr>
              <a:spLocks noChangeShapeType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gd0" fmla="val 65536"/>
                <a:gd name="gd1" fmla="val 22"/>
                <a:gd name="gd2" fmla="val 136"/>
                <a:gd name="gd3" fmla="val 17"/>
                <a:gd name="gd4" fmla="val 80"/>
                <a:gd name="gd5" fmla="val 0"/>
                <a:gd name="gd6" fmla="val 0"/>
                <a:gd name="gd7" fmla="val 0"/>
                <a:gd name="gd8" fmla="val 35"/>
                <a:gd name="gd9" fmla="val 20"/>
                <a:gd name="gd10" fmla="val 124"/>
                <a:gd name="gd11" fmla="val 22"/>
                <a:gd name="gd12" fmla="val 136"/>
                <a:gd name="gd13" fmla="*/ w 0 22"/>
                <a:gd name="gd14" fmla="*/ h 0 136"/>
                <a:gd name="gd15" fmla="*/ w 21600 22"/>
                <a:gd name="gd16" fmla="*/ h 21600 136"/>
              </a:gdLst>
              <a:ahLst/>
              <a:cxnLst/>
              <a:rect l="gd13" t="gd14" r="gd15" b="gd16"/>
              <a:pathLst>
                <a:path w="22" h="136" extrusionOk="0">
                  <a:moveTo>
                    <a:pt x="gd1" y="gd2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3096" name="Freeform 12"/>
            <p:cNvSpPr>
              <a:spLocks noChangeShapeType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gd0" fmla="val 65536"/>
                <a:gd name="gd1" fmla="val 86"/>
                <a:gd name="gd2" fmla="val 350"/>
                <a:gd name="gd3" fmla="val 139"/>
                <a:gd name="gd4" fmla="val 504"/>
                <a:gd name="gd5" fmla="val 140"/>
                <a:gd name="gd6" fmla="val 478"/>
                <a:gd name="gd7" fmla="val 95"/>
                <a:gd name="gd8" fmla="val 347"/>
                <a:gd name="gd9" fmla="val 0"/>
                <a:gd name="gd10" fmla="val 0"/>
                <a:gd name="gd11" fmla="val 6"/>
                <a:gd name="gd12" fmla="val 61"/>
                <a:gd name="gd13" fmla="val 86"/>
                <a:gd name="gd14" fmla="val 350"/>
                <a:gd name="gd15" fmla="*/ w 0 140"/>
                <a:gd name="gd16" fmla="*/ h 0 504"/>
                <a:gd name="gd17" fmla="*/ w 21600 140"/>
                <a:gd name="gd18" fmla="*/ h 21600 504"/>
              </a:gdLst>
              <a:ahLst/>
              <a:cxnLst/>
              <a:rect l="gd15" t="gd16" r="gd17" b="gd18"/>
              <a:pathLst>
                <a:path w="140" h="504" extrusionOk="0">
                  <a:moveTo>
                    <a:pt x="gd1" y="gd2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3097" name="Freeform 13"/>
            <p:cNvSpPr>
              <a:spLocks noChangeShapeType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gd0" fmla="val 65536"/>
                <a:gd name="gd1" fmla="val 8"/>
                <a:gd name="gd2" fmla="val 22"/>
                <a:gd name="gd3" fmla="val 0"/>
                <a:gd name="gd4" fmla="val 0"/>
                <a:gd name="gd5" fmla="val 0"/>
                <a:gd name="gd6" fmla="val 29"/>
                <a:gd name="gd7" fmla="val 68"/>
                <a:gd name="gd8" fmla="val 194"/>
                <a:gd name="gd9" fmla="val 123"/>
                <a:gd name="gd10" fmla="val 308"/>
                <a:gd name="gd11" fmla="val 132"/>
                <a:gd name="gd12" fmla="val 308"/>
                <a:gd name="gd13" fmla="val 77"/>
                <a:gd name="gd14" fmla="val 190"/>
                <a:gd name="gd15" fmla="val 8"/>
                <a:gd name="gd16" fmla="val 22"/>
                <a:gd name="gd17" fmla="*/ w 0 132"/>
                <a:gd name="gd18" fmla="*/ h 0 308"/>
                <a:gd name="gd19" fmla="*/ w 21600 132"/>
                <a:gd name="gd20" fmla="*/ h 21600 308"/>
              </a:gdLst>
              <a:ahLst/>
              <a:cxnLst/>
              <a:rect l="gd17" t="gd18" r="gd19" b="gd20"/>
              <a:pathLst>
                <a:path w="132" h="308" extrusionOk="0">
                  <a:moveTo>
                    <a:pt x="gd1" y="gd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3098" name="Freeform 14"/>
            <p:cNvSpPr>
              <a:spLocks noChangeShapeType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gd0" fmla="val 65536"/>
                <a:gd name="gd1" fmla="val 28"/>
                <a:gd name="gd2" fmla="val 79"/>
                <a:gd name="gd3" fmla="val 37"/>
                <a:gd name="gd4" fmla="val 79"/>
                <a:gd name="gd5" fmla="val 0"/>
                <a:gd name="gd6" fmla="val 0"/>
                <a:gd name="gd7" fmla="val 28"/>
                <a:gd name="gd8" fmla="val 79"/>
                <a:gd name="gd9" fmla="*/ w 0 37"/>
                <a:gd name="gd10" fmla="*/ h 0 79"/>
                <a:gd name="gd11" fmla="*/ w 21600 37"/>
                <a:gd name="gd12" fmla="*/ h 21600 79"/>
              </a:gdLst>
              <a:ahLst/>
              <a:cxnLst/>
              <a:rect l="gd9" t="gd10" r="gd11" b="gd12"/>
              <a:pathLst>
                <a:path w="37" h="79" extrusionOk="0">
                  <a:moveTo>
                    <a:pt x="gd1" y="gd2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3099" name="Freeform 15"/>
            <p:cNvSpPr>
              <a:spLocks noChangeShapeType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gd0" fmla="val 65536"/>
                <a:gd name="gd1" fmla="val 162"/>
                <a:gd name="gd2" fmla="val 660"/>
                <a:gd name="gd3" fmla="val 116"/>
                <a:gd name="gd4" fmla="val 534"/>
                <a:gd name="gd5" fmla="val 40"/>
                <a:gd name="gd6" fmla="val 236"/>
                <a:gd name="gd7" fmla="val 12"/>
                <a:gd name="gd8" fmla="val 51"/>
                <a:gd name="gd9" fmla="val 0"/>
                <a:gd name="gd10" fmla="val 0"/>
                <a:gd name="gd11" fmla="val 33"/>
                <a:gd name="gd12" fmla="val 237"/>
                <a:gd name="gd13" fmla="val 107"/>
                <a:gd name="gd14" fmla="val 537"/>
                <a:gd name="gd15" fmla="val 160"/>
                <a:gd name="gd16" fmla="val 681"/>
                <a:gd name="gd17" fmla="val 178"/>
                <a:gd name="gd18" fmla="val 722"/>
                <a:gd name="gd19" fmla="val 174"/>
                <a:gd name="gd20" fmla="val 708"/>
                <a:gd name="gd21" fmla="val 162"/>
                <a:gd name="gd22" fmla="val 660"/>
                <a:gd name="gd23" fmla="*/ w 0 178"/>
                <a:gd name="gd24" fmla="*/ h 0 722"/>
                <a:gd name="gd25" fmla="*/ w 21600 178"/>
                <a:gd name="gd26" fmla="*/ h 21600 722"/>
              </a:gdLst>
              <a:ahLst/>
              <a:cxnLst/>
              <a:rect l="gd23" t="gd24" r="gd25" b="gd26"/>
              <a:pathLst>
                <a:path w="178" h="722" extrusionOk="0">
                  <a:moveTo>
                    <a:pt x="gd1" y="gd2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3100" name="Freeform 16"/>
            <p:cNvSpPr>
              <a:spLocks noChangeShapeType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gd0" fmla="val 65536"/>
                <a:gd name="gd1" fmla="val 11"/>
                <a:gd name="gd2" fmla="val 577"/>
                <a:gd name="gd3" fmla="val 12"/>
                <a:gd name="gd4" fmla="val 589"/>
                <a:gd name="gd5" fmla="val 22"/>
                <a:gd name="gd6" fmla="val 632"/>
                <a:gd name="gd7" fmla="val 23"/>
                <a:gd name="gd8" fmla="val 635"/>
                <a:gd name="gd9" fmla="val 17"/>
                <a:gd name="gd10" fmla="val 576"/>
                <a:gd name="gd11" fmla="val 5"/>
                <a:gd name="gd12" fmla="val 269"/>
                <a:gd name="gd13" fmla="val 15"/>
                <a:gd name="gd14" fmla="val 0"/>
                <a:gd name="gd15" fmla="val 12"/>
                <a:gd name="gd16" fmla="val 0"/>
                <a:gd name="gd17" fmla="val 1"/>
                <a:gd name="gd18" fmla="val 269"/>
                <a:gd name="gd19" fmla="val 11"/>
                <a:gd name="gd20" fmla="val 577"/>
                <a:gd name="gd21" fmla="*/ w 0 23"/>
                <a:gd name="gd22" fmla="*/ h 0 635"/>
                <a:gd name="gd23" fmla="*/ w 21600 23"/>
                <a:gd name="gd24" fmla="*/ h 21600 635"/>
              </a:gdLst>
              <a:ahLst/>
              <a:cxnLst/>
              <a:rect l="gd21" t="gd22" r="gd23" b="gd24"/>
              <a:pathLst>
                <a:path w="23" h="635" extrusionOk="0">
                  <a:moveTo>
                    <a:pt x="gd1" y="gd2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3101" name="Freeform 17"/>
            <p:cNvSpPr>
              <a:spLocks noChangeShapeType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56"/>
                <a:gd name="gd5" fmla="val 17"/>
                <a:gd name="gd6" fmla="val 107"/>
                <a:gd name="gd7" fmla="val 11"/>
                <a:gd name="gd8" fmla="val 46"/>
                <a:gd name="gd9" fmla="val 10"/>
                <a:gd name="gd10" fmla="val 43"/>
                <a:gd name="gd11" fmla="val 0"/>
                <a:gd name="gd12" fmla="val 0"/>
                <a:gd name="gd13" fmla="*/ w 0 17"/>
                <a:gd name="gd14" fmla="*/ h 0 107"/>
                <a:gd name="gd15" fmla="*/ w 21600 17"/>
                <a:gd name="gd16" fmla="*/ h 21600 107"/>
              </a:gdLst>
              <a:ahLst/>
              <a:cxnLst/>
              <a:rect l="gd13" t="gd14" r="gd15" b="gd16"/>
              <a:pathLst>
                <a:path w="17" h="107" extrusionOk="0">
                  <a:moveTo>
                    <a:pt x="gd1" y="gd2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3102" name="Freeform 18"/>
            <p:cNvSpPr>
              <a:spLocks noChangeShapeType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93"/>
                <a:gd name="gd5" fmla="val 17"/>
                <a:gd name="gd6" fmla="val 166"/>
                <a:gd name="gd7" fmla="val 24"/>
                <a:gd name="gd8" fmla="val 184"/>
                <a:gd name="gd9" fmla="val 41"/>
                <a:gd name="gd10" fmla="val 222"/>
                <a:gd name="gd11" fmla="val 38"/>
                <a:gd name="gd12" fmla="val 212"/>
                <a:gd name="gd13" fmla="val 13"/>
                <a:gd name="gd14" fmla="val 92"/>
                <a:gd name="gd15" fmla="val 8"/>
                <a:gd name="gd16" fmla="val 22"/>
                <a:gd name="gd17" fmla="val 7"/>
                <a:gd name="gd18" fmla="val 18"/>
                <a:gd name="gd19" fmla="val 0"/>
                <a:gd name="gd20" fmla="val 0"/>
                <a:gd name="gd21" fmla="*/ w 0 41"/>
                <a:gd name="gd22" fmla="*/ h 0 222"/>
                <a:gd name="gd23" fmla="*/ w 21600 41"/>
                <a:gd name="gd24" fmla="*/ h 21600 222"/>
              </a:gdLst>
              <a:ahLst/>
              <a:cxnLst/>
              <a:rect l="gd21" t="gd22" r="gd23" b="gd24"/>
              <a:pathLst>
                <a:path w="41" h="222" extrusionOk="0">
                  <a:moveTo>
                    <a:pt x="gd1" y="gd2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3103" name="Freeform 19"/>
            <p:cNvSpPr>
              <a:spLocks noChangeShapeType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gd0" fmla="val 65536"/>
                <a:gd name="gd1" fmla="val 7"/>
                <a:gd name="gd2" fmla="val 854"/>
                <a:gd name="gd3" fmla="val 50"/>
                <a:gd name="gd4" fmla="val 613"/>
                <a:gd name="gd5" fmla="val 149"/>
                <a:gd name="gd6" fmla="val 388"/>
                <a:gd name="gd7" fmla="val 285"/>
                <a:gd name="gd8" fmla="val 183"/>
                <a:gd name="gd9" fmla="val 364"/>
                <a:gd name="gd10" fmla="val 89"/>
                <a:gd name="gd11" fmla="val 406"/>
                <a:gd name="gd12" fmla="val 44"/>
                <a:gd name="gd13" fmla="val 450"/>
                <a:gd name="gd14" fmla="val 1"/>
                <a:gd name="gd15" fmla="val 450"/>
                <a:gd name="gd16" fmla="val 0"/>
                <a:gd name="gd17" fmla="val 405"/>
                <a:gd name="gd18" fmla="val 43"/>
                <a:gd name="gd19" fmla="val 363"/>
                <a:gd name="gd20" fmla="val 88"/>
                <a:gd name="gd21" fmla="val 283"/>
                <a:gd name="gd22" fmla="val 181"/>
                <a:gd name="gd23" fmla="val 145"/>
                <a:gd name="gd24" fmla="val 386"/>
                <a:gd name="gd25" fmla="val 45"/>
                <a:gd name="gd26" fmla="val 611"/>
                <a:gd name="gd27" fmla="val 0"/>
                <a:gd name="gd28" fmla="val 854"/>
                <a:gd name="gd29" fmla="val 0"/>
                <a:gd name="gd30" fmla="val 859"/>
                <a:gd name="gd31" fmla="val 7"/>
                <a:gd name="gd32" fmla="val 878"/>
                <a:gd name="gd33" fmla="val 7"/>
                <a:gd name="gd34" fmla="val 854"/>
                <a:gd name="gd35" fmla="*/ w 0 450"/>
                <a:gd name="gd36" fmla="*/ h 0 878"/>
                <a:gd name="gd37" fmla="*/ w 21600 450"/>
                <a:gd name="gd38" fmla="*/ h 21600 878"/>
              </a:gdLst>
              <a:ahLst/>
              <a:cxnLst/>
              <a:rect l="gd35" t="gd36" r="gd37" b="gd38"/>
              <a:pathLst>
                <a:path w="450" h="878" extrusionOk="0">
                  <a:moveTo>
                    <a:pt x="gd1" y="gd2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3104" name="Freeform 20"/>
            <p:cNvSpPr>
              <a:spLocks noChangeShapeType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26"/>
                <a:gd name="gd4" fmla="val 73"/>
                <a:gd name="gd5" fmla="val 35"/>
                <a:gd name="gd6" fmla="val 73"/>
                <a:gd name="gd7" fmla="val 0"/>
                <a:gd name="gd8" fmla="val 0"/>
                <a:gd name="gd9" fmla="*/ w 0 35"/>
                <a:gd name="gd10" fmla="*/ h 0 73"/>
                <a:gd name="gd11" fmla="*/ w 21600 35"/>
                <a:gd name="gd12" fmla="*/ h 21600 73"/>
              </a:gdLst>
              <a:ahLst/>
              <a:cxnLst/>
              <a:rect l="gd9" t="gd10" r="gd11" b="gd12"/>
              <a:pathLst>
                <a:path w="35" h="73" extrusionOk="0">
                  <a:moveTo>
                    <a:pt x="gd1" y="gd2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3105" name="Freeform 21"/>
            <p:cNvSpPr>
              <a:spLocks noChangeShapeType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gd0" fmla="val 65536"/>
                <a:gd name="gd1" fmla="val 7"/>
                <a:gd name="gd2" fmla="val 44"/>
                <a:gd name="gd3" fmla="val 8"/>
                <a:gd name="gd4" fmla="val 48"/>
                <a:gd name="gd5" fmla="val 8"/>
                <a:gd name="gd6" fmla="val 19"/>
                <a:gd name="gd7" fmla="val 1"/>
                <a:gd name="gd8" fmla="val 0"/>
                <a:gd name="gd9" fmla="val 0"/>
                <a:gd name="gd10" fmla="val 26"/>
                <a:gd name="gd11" fmla="val 7"/>
                <a:gd name="gd12" fmla="val 44"/>
                <a:gd name="gd13" fmla="*/ w 0 8"/>
                <a:gd name="gd14" fmla="*/ h 0 48"/>
                <a:gd name="gd15" fmla="*/ w 21600 8"/>
                <a:gd name="gd16" fmla="*/ h 21600 48"/>
              </a:gdLst>
              <a:ahLst/>
              <a:cxnLst/>
              <a:rect l="gd13" t="gd14" r="gd15" b="gd16"/>
              <a:pathLst>
                <a:path w="8" h="48" extrusionOk="0">
                  <a:moveTo>
                    <a:pt x="gd1" y="gd2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3106" name="Freeform 22"/>
            <p:cNvSpPr>
              <a:spLocks noChangeShapeType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gd0" fmla="val 65536"/>
                <a:gd name="gd1" fmla="val 7"/>
                <a:gd name="gd2" fmla="val 18"/>
                <a:gd name="gd3" fmla="val 0"/>
                <a:gd name="gd4" fmla="val 0"/>
                <a:gd name="gd5" fmla="val 12"/>
                <a:gd name="gd6" fmla="val 48"/>
                <a:gd name="gd7" fmla="val 16"/>
                <a:gd name="gd8" fmla="val 62"/>
                <a:gd name="gd9" fmla="val 51"/>
                <a:gd name="gd10" fmla="val 135"/>
                <a:gd name="gd11" fmla="val 52"/>
                <a:gd name="gd12" fmla="val 135"/>
                <a:gd name="gd13" fmla="val 24"/>
                <a:gd name="gd14" fmla="val 56"/>
                <a:gd name="gd15" fmla="val 7"/>
                <a:gd name="gd16" fmla="val 18"/>
                <a:gd name="gd17" fmla="*/ w 0 52"/>
                <a:gd name="gd18" fmla="*/ h 0 135"/>
                <a:gd name="gd19" fmla="*/ w 21600 52"/>
                <a:gd name="gd20" fmla="*/ h 21600 135"/>
              </a:gdLst>
              <a:ahLst/>
              <a:cxnLst/>
              <a:rect l="gd17" t="gd18" r="gd19" b="gd20"/>
              <a:pathLst>
                <a:path w="52" h="135" extrusionOk="0">
                  <a:moveTo>
                    <a:pt x="gd1" y="gd2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075" name="Group 9"/>
          <p:cNvGrpSpPr/>
          <p:nvPr/>
        </p:nvGrpSpPr>
        <p:grpSpPr bwMode="auto">
          <a:xfrm>
            <a:off x="26987" y="0"/>
            <a:ext cx="2357437" cy="6853237"/>
            <a:chOff x="6627813" y="194833"/>
            <a:chExt cx="1952625" cy="5678918"/>
          </a:xfrm>
        </p:grpSpPr>
        <p:sp>
          <p:nvSpPr>
            <p:cNvPr id="3083" name="Freeform 27"/>
            <p:cNvSpPr>
              <a:spLocks noChangeShapeType="1"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gd0" fmla="val 65536"/>
                <a:gd name="gd1" fmla="val 7"/>
                <a:gd name="gd2" fmla="val 210"/>
                <a:gd name="gd3" fmla="val 26"/>
                <a:gd name="gd4" fmla="val 445"/>
                <a:gd name="gd5" fmla="val 57"/>
                <a:gd name="gd6" fmla="val 679"/>
                <a:gd name="gd7" fmla="val 101"/>
                <a:gd name="gd8" fmla="val 911"/>
                <a:gd name="gd9" fmla="val 103"/>
                <a:gd name="gd10" fmla="val 920"/>
                <a:gd name="gd11" fmla="val 99"/>
                <a:gd name="gd12" fmla="val 874"/>
                <a:gd name="gd13" fmla="val 99"/>
                <a:gd name="gd14" fmla="val 866"/>
                <a:gd name="gd15" fmla="val 63"/>
                <a:gd name="gd16" fmla="val 678"/>
                <a:gd name="gd17" fmla="val 30"/>
                <a:gd name="gd18" fmla="val 444"/>
                <a:gd name="gd19" fmla="val 9"/>
                <a:gd name="gd20" fmla="val 209"/>
                <a:gd name="gd21" fmla="val 3"/>
                <a:gd name="gd22" fmla="val 92"/>
                <a:gd name="gd23" fmla="val 1"/>
                <a:gd name="gd24" fmla="val 0"/>
                <a:gd name="gd25" fmla="val 0"/>
                <a:gd name="gd26" fmla="val 0"/>
                <a:gd name="gd27" fmla="val 1"/>
                <a:gd name="gd28" fmla="val 92"/>
                <a:gd name="gd29" fmla="val 7"/>
                <a:gd name="gd30" fmla="val 210"/>
                <a:gd name="gd31" fmla="*/ w 0 103"/>
                <a:gd name="gd32" fmla="*/ h 0 920"/>
                <a:gd name="gd33" fmla="*/ w 21600 103"/>
                <a:gd name="gd34" fmla="*/ h 21600 920"/>
              </a:gdLst>
              <a:ahLst/>
              <a:cxnLst/>
              <a:rect l="gd31" t="gd32" r="gd33" b="gd34"/>
              <a:pathLst>
                <a:path w="103" h="920" extrusionOk="0">
                  <a:moveTo>
                    <a:pt x="gd1" y="gd2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  <a:path w="103" h="92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3084" name="Freeform 28"/>
            <p:cNvSpPr>
              <a:spLocks noChangeShapeType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gd0" fmla="val 65536"/>
                <a:gd name="gd1" fmla="val 53"/>
                <a:gd name="gd2" fmla="val 229"/>
                <a:gd name="gd3" fmla="val 88"/>
                <a:gd name="gd4" fmla="val 330"/>
                <a:gd name="gd5" fmla="val 88"/>
                <a:gd name="gd6" fmla="val 308"/>
                <a:gd name="gd7" fmla="val 88"/>
                <a:gd name="gd8" fmla="val 304"/>
                <a:gd name="gd9" fmla="val 62"/>
                <a:gd name="gd10" fmla="val 226"/>
                <a:gd name="gd11" fmla="val 0"/>
                <a:gd name="gd12" fmla="val 0"/>
                <a:gd name="gd13" fmla="val 7"/>
                <a:gd name="gd14" fmla="val 63"/>
                <a:gd name="gd15" fmla="val 53"/>
                <a:gd name="gd16" fmla="val 229"/>
                <a:gd name="gd17" fmla="*/ w 0 88"/>
                <a:gd name="gd18" fmla="*/ h 0 330"/>
                <a:gd name="gd19" fmla="*/ w 21600 88"/>
                <a:gd name="gd20" fmla="*/ h 21600 330"/>
              </a:gdLst>
              <a:ahLst/>
              <a:cxnLst/>
              <a:rect l="gd17" t="gd18" r="gd19" b="gd20"/>
              <a:pathLst>
                <a:path w="88" h="330" extrusionOk="0">
                  <a:moveTo>
                    <a:pt x="gd1" y="gd2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  <a:path w="88" h="33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3085" name="Freeform 29"/>
            <p:cNvSpPr>
              <a:spLocks noChangeShapeType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gd0" fmla="val 65536"/>
                <a:gd name="gd1" fmla="val 6"/>
                <a:gd name="gd2" fmla="val 15"/>
                <a:gd name="gd3" fmla="val 0"/>
                <a:gd name="gd4" fmla="val 0"/>
                <a:gd name="gd5" fmla="val 1"/>
                <a:gd name="gd6" fmla="val 29"/>
                <a:gd name="gd7" fmla="val 42"/>
                <a:gd name="gd8" fmla="val 127"/>
                <a:gd name="gd9" fmla="val 80"/>
                <a:gd name="gd10" fmla="val 207"/>
                <a:gd name="gd11" fmla="val 90"/>
                <a:gd name="gd12" fmla="val 207"/>
                <a:gd name="gd13" fmla="val 50"/>
                <a:gd name="gd14" fmla="val 123"/>
                <a:gd name="gd15" fmla="val 6"/>
                <a:gd name="gd16" fmla="val 15"/>
                <a:gd name="gd17" fmla="*/ w 0 90"/>
                <a:gd name="gd18" fmla="*/ h 0 207"/>
                <a:gd name="gd19" fmla="*/ w 21600 90"/>
                <a:gd name="gd20" fmla="*/ h 21600 207"/>
              </a:gdLst>
              <a:ahLst/>
              <a:cxnLst/>
              <a:rect l="gd17" t="gd18" r="gd19" b="gd20"/>
              <a:pathLst>
                <a:path w="90" h="207" extrusionOk="0">
                  <a:moveTo>
                    <a:pt x="gd1" y="gd2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  <a:path w="90" h="2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3086" name="Freeform 30"/>
            <p:cNvSpPr>
              <a:spLocks noChangeShapeType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gd0" fmla="val 65536"/>
                <a:gd name="gd1" fmla="val 101"/>
                <a:gd name="gd2" fmla="val 409"/>
                <a:gd name="gd3" fmla="val 78"/>
                <a:gd name="gd4" fmla="val 344"/>
                <a:gd name="gd5" fmla="val 29"/>
                <a:gd name="gd6" fmla="val 151"/>
                <a:gd name="gd7" fmla="val 13"/>
                <a:gd name="gd8" fmla="val 53"/>
                <a:gd name="gd9" fmla="val 0"/>
                <a:gd name="gd10" fmla="val 0"/>
                <a:gd name="gd11" fmla="val 21"/>
                <a:gd name="gd12" fmla="val 152"/>
                <a:gd name="gd13" fmla="val 69"/>
                <a:gd name="gd14" fmla="val 347"/>
                <a:gd name="gd15" fmla="val 103"/>
                <a:gd name="gd16" fmla="val 441"/>
                <a:gd name="gd17" fmla="val 115"/>
                <a:gd name="gd18" fmla="val 467"/>
                <a:gd name="gd19" fmla="val 112"/>
                <a:gd name="gd20" fmla="val 458"/>
                <a:gd name="gd21" fmla="val 101"/>
                <a:gd name="gd22" fmla="val 409"/>
                <a:gd name="gd23" fmla="*/ w 0 115"/>
                <a:gd name="gd24" fmla="*/ h 0 467"/>
                <a:gd name="gd25" fmla="*/ w 21600 115"/>
                <a:gd name="gd26" fmla="*/ h 21600 467"/>
              </a:gdLst>
              <a:ahLst/>
              <a:cxnLst/>
              <a:rect l="gd23" t="gd24" r="gd25" b="gd26"/>
              <a:pathLst>
                <a:path w="115" h="467" extrusionOk="0">
                  <a:moveTo>
                    <a:pt x="gd1" y="gd2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  <a:path w="115" h="46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3087" name="Freeform 31"/>
            <p:cNvSpPr>
              <a:spLocks noChangeShapeType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gd0" fmla="val 65536"/>
                <a:gd name="gd1" fmla="val 17"/>
                <a:gd name="gd2" fmla="val 633"/>
                <a:gd name="gd3" fmla="val 13"/>
                <a:gd name="gd4" fmla="val 597"/>
                <a:gd name="gd5" fmla="val 5"/>
                <a:gd name="gd6" fmla="val 398"/>
                <a:gd name="gd7" fmla="val 13"/>
                <a:gd name="gd8" fmla="val 198"/>
                <a:gd name="gd9" fmla="val 22"/>
                <a:gd name="gd10" fmla="val 99"/>
                <a:gd name="gd11" fmla="val 36"/>
                <a:gd name="gd12" fmla="val 0"/>
                <a:gd name="gd13" fmla="val 35"/>
                <a:gd name="gd14" fmla="val 0"/>
                <a:gd name="gd15" fmla="val 20"/>
                <a:gd name="gd16" fmla="val 99"/>
                <a:gd name="gd17" fmla="val 10"/>
                <a:gd name="gd18" fmla="val 198"/>
                <a:gd name="gd19" fmla="val 1"/>
                <a:gd name="gd20" fmla="val 398"/>
                <a:gd name="gd21" fmla="val 7"/>
                <a:gd name="gd22" fmla="val 589"/>
                <a:gd name="gd23" fmla="val 16"/>
                <a:gd name="gd24" fmla="val 632"/>
                <a:gd name="gd25" fmla="val 17"/>
                <a:gd name="gd26" fmla="val 633"/>
                <a:gd name="gd27" fmla="*/ w 0 36"/>
                <a:gd name="gd28" fmla="*/ h 0 633"/>
                <a:gd name="gd29" fmla="*/ w 21600 36"/>
                <a:gd name="gd30" fmla="*/ h 21600 633"/>
              </a:gdLst>
              <a:ahLst/>
              <a:cxnLst/>
              <a:rect l="gd27" t="gd28" r="gd29" b="gd30"/>
              <a:pathLst>
                <a:path w="36" h="633" extrusionOk="0">
                  <a:moveTo>
                    <a:pt x="gd1" y="gd2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  <a:path w="36" h="63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3088" name="Freeform 32"/>
            <p:cNvSpPr>
              <a:spLocks noChangeShapeType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gd0" fmla="val 65536"/>
                <a:gd name="gd1" fmla="val 22"/>
                <a:gd name="gd2" fmla="val 59"/>
                <a:gd name="gd3" fmla="val 28"/>
                <a:gd name="gd4" fmla="val 59"/>
                <a:gd name="gd5" fmla="val 0"/>
                <a:gd name="gd6" fmla="val 0"/>
                <a:gd name="gd7" fmla="val 22"/>
                <a:gd name="gd8" fmla="val 59"/>
                <a:gd name="gd9" fmla="*/ w 0 28"/>
                <a:gd name="gd10" fmla="*/ h 0 59"/>
                <a:gd name="gd11" fmla="*/ w 21600 28"/>
                <a:gd name="gd12" fmla="*/ h 21600 59"/>
              </a:gdLst>
              <a:ahLst/>
              <a:cxnLst/>
              <a:rect l="gd9" t="gd10" r="gd11" b="gd12"/>
              <a:pathLst>
                <a:path w="28" h="59" extrusionOk="0">
                  <a:moveTo>
                    <a:pt x="gd1" y="gd2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  <a:path w="28" h="59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3089" name="Freeform 33"/>
            <p:cNvSpPr>
              <a:spLocks noChangeShapeType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gd0" fmla="val 65536"/>
                <a:gd name="gd1" fmla="val 4"/>
                <a:gd name="gd2" fmla="val 54"/>
                <a:gd name="gd3" fmla="val 17"/>
                <a:gd name="gd4" fmla="val 107"/>
                <a:gd name="gd5" fmla="val 10"/>
                <a:gd name="gd6" fmla="val 44"/>
                <a:gd name="gd7" fmla="val 9"/>
                <a:gd name="gd8" fmla="val 43"/>
                <a:gd name="gd9" fmla="val 0"/>
                <a:gd name="gd10" fmla="val 0"/>
                <a:gd name="gd11" fmla="val 0"/>
                <a:gd name="gd12" fmla="val 8"/>
                <a:gd name="gd13" fmla="val 4"/>
                <a:gd name="gd14" fmla="val 54"/>
                <a:gd name="gd15" fmla="*/ w 0 17"/>
                <a:gd name="gd16" fmla="*/ h 0 107"/>
                <a:gd name="gd17" fmla="*/ w 21600 17"/>
                <a:gd name="gd18" fmla="*/ h 21600 107"/>
              </a:gdLst>
              <a:ahLst/>
              <a:cxnLst/>
              <a:rect l="gd15" t="gd16" r="gd17" b="gd18"/>
              <a:pathLst>
                <a:path w="17" h="107" extrusionOk="0">
                  <a:moveTo>
                    <a:pt x="gd1" y="gd2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  <a:path w="17" h="1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3090" name="Freeform 34"/>
            <p:cNvSpPr>
              <a:spLocks noChangeShapeType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gd0" fmla="val 65536"/>
                <a:gd name="gd1" fmla="val 8"/>
                <a:gd name="gd2" fmla="val 553"/>
                <a:gd name="gd3" fmla="val 35"/>
                <a:gd name="gd4" fmla="val 397"/>
                <a:gd name="gd5" fmla="val 99"/>
                <a:gd name="gd6" fmla="val 252"/>
                <a:gd name="gd7" fmla="val 187"/>
                <a:gd name="gd8" fmla="val 119"/>
                <a:gd name="gd9" fmla="val 238"/>
                <a:gd name="gd10" fmla="val 58"/>
                <a:gd name="gd11" fmla="val 265"/>
                <a:gd name="gd12" fmla="val 28"/>
                <a:gd name="gd13" fmla="val 294"/>
                <a:gd name="gd14" fmla="val 0"/>
                <a:gd name="gd15" fmla="val 293"/>
                <a:gd name="gd16" fmla="val 0"/>
                <a:gd name="gd17" fmla="val 264"/>
                <a:gd name="gd18" fmla="val 27"/>
                <a:gd name="gd19" fmla="val 237"/>
                <a:gd name="gd20" fmla="val 56"/>
                <a:gd name="gd21" fmla="val 185"/>
                <a:gd name="gd22" fmla="val 117"/>
                <a:gd name="gd23" fmla="val 95"/>
                <a:gd name="gd24" fmla="val 249"/>
                <a:gd name="gd25" fmla="val 30"/>
                <a:gd name="gd26" fmla="val 396"/>
                <a:gd name="gd27" fmla="val 0"/>
                <a:gd name="gd28" fmla="val 549"/>
                <a:gd name="gd29" fmla="val 7"/>
                <a:gd name="gd30" fmla="val 568"/>
                <a:gd name="gd31" fmla="val 8"/>
                <a:gd name="gd32" fmla="val 553"/>
                <a:gd name="gd33" fmla="*/ w 0 294"/>
                <a:gd name="gd34" fmla="*/ h 0 568"/>
                <a:gd name="gd35" fmla="*/ w 21600 294"/>
                <a:gd name="gd36" fmla="*/ h 21600 568"/>
              </a:gdLst>
              <a:ahLst/>
              <a:cxnLst/>
              <a:rect l="gd33" t="gd34" r="gd35" b="gd36"/>
              <a:pathLst>
                <a:path w="294" h="568" extrusionOk="0">
                  <a:moveTo>
                    <a:pt x="gd1" y="gd2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  <a:path w="294" h="56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3091" name="Freeform 35"/>
            <p:cNvSpPr>
              <a:spLocks noChangeShapeType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19"/>
                <a:gd name="gd4" fmla="val 53"/>
                <a:gd name="gd5" fmla="val 25"/>
                <a:gd name="gd6" fmla="val 53"/>
                <a:gd name="gd7" fmla="val 0"/>
                <a:gd name="gd8" fmla="val 0"/>
                <a:gd name="gd9" fmla="*/ w 0 25"/>
                <a:gd name="gd10" fmla="*/ h 0 53"/>
                <a:gd name="gd11" fmla="*/ w 21600 25"/>
                <a:gd name="gd12" fmla="*/ h 21600 53"/>
              </a:gdLst>
              <a:ahLst/>
              <a:cxnLst/>
              <a:rect l="gd9" t="gd10" r="gd11" b="gd12"/>
              <a:pathLst>
                <a:path w="25" h="53" extrusionOk="0">
                  <a:moveTo>
                    <a:pt x="gd1" y="gd2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  <a:path w="25" h="5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3092" name="Freeform 36"/>
            <p:cNvSpPr>
              <a:spLocks noChangeShapeType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7"/>
                <a:gd name="gd4" fmla="val 89"/>
                <a:gd name="gd5" fmla="val 18"/>
                <a:gd name="gd6" fmla="val 117"/>
                <a:gd name="gd7" fmla="val 29"/>
                <a:gd name="gd8" fmla="val 141"/>
                <a:gd name="gd9" fmla="val 27"/>
                <a:gd name="gd10" fmla="val 135"/>
                <a:gd name="gd11" fmla="val 8"/>
                <a:gd name="gd12" fmla="val 22"/>
                <a:gd name="gd13" fmla="val 4"/>
                <a:gd name="gd14" fmla="val 11"/>
                <a:gd name="gd15" fmla="val 0"/>
                <a:gd name="gd16" fmla="val 0"/>
                <a:gd name="gd17" fmla="*/ w 0 29"/>
                <a:gd name="gd18" fmla="*/ h 0 141"/>
                <a:gd name="gd19" fmla="*/ w 21600 29"/>
                <a:gd name="gd20" fmla="*/ h 21600 141"/>
              </a:gdLst>
              <a:ahLst/>
              <a:cxnLst/>
              <a:rect l="gd17" t="gd18" r="gd19" b="gd20"/>
              <a:pathLst>
                <a:path w="29" h="141" extrusionOk="0">
                  <a:moveTo>
                    <a:pt x="gd1" y="gd2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  <a:path w="29" h="14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3093" name="Freeform 37"/>
            <p:cNvSpPr>
              <a:spLocks noChangeShapeType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gd0" fmla="val 65536"/>
                <a:gd name="gd1" fmla="val 0"/>
                <a:gd name="gd2" fmla="val 26"/>
                <a:gd name="gd3" fmla="val 4"/>
                <a:gd name="gd4" fmla="val 37"/>
                <a:gd name="gd5" fmla="val 8"/>
                <a:gd name="gd6" fmla="val 48"/>
                <a:gd name="gd7" fmla="val 7"/>
                <a:gd name="gd8" fmla="val 19"/>
                <a:gd name="gd9" fmla="val 0"/>
                <a:gd name="gd10" fmla="val 0"/>
                <a:gd name="gd11" fmla="val 0"/>
                <a:gd name="gd12" fmla="val 4"/>
                <a:gd name="gd13" fmla="val 0"/>
                <a:gd name="gd14" fmla="val 26"/>
                <a:gd name="gd15" fmla="*/ w 0 8"/>
                <a:gd name="gd16" fmla="*/ h 0 48"/>
                <a:gd name="gd17" fmla="*/ w 21600 8"/>
                <a:gd name="gd18" fmla="*/ h 21600 48"/>
              </a:gdLst>
              <a:ahLst/>
              <a:cxnLst/>
              <a:rect l="gd15" t="gd16" r="gd17" b="gd18"/>
              <a:pathLst>
                <a:path w="8" h="48" extrusionOk="0">
                  <a:moveTo>
                    <a:pt x="gd1" y="gd2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  <a:path w="8" h="4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3094" name="Freeform 38"/>
            <p:cNvSpPr>
              <a:spLocks noChangeShapeType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gd0" fmla="val 65536"/>
                <a:gd name="gd1" fmla="val 11"/>
                <a:gd name="gd2" fmla="val 28"/>
                <a:gd name="gd3" fmla="val 0"/>
                <a:gd name="gd4" fmla="val 0"/>
                <a:gd name="gd5" fmla="val 11"/>
                <a:gd name="gd6" fmla="val 49"/>
                <a:gd name="gd7" fmla="val 14"/>
                <a:gd name="gd8" fmla="val 58"/>
                <a:gd name="gd9" fmla="val 39"/>
                <a:gd name="gd10" fmla="val 111"/>
                <a:gd name="gd11" fmla="val 44"/>
                <a:gd name="gd12" fmla="val 111"/>
                <a:gd name="gd13" fmla="val 22"/>
                <a:gd name="gd14" fmla="val 52"/>
                <a:gd name="gd15" fmla="val 11"/>
                <a:gd name="gd16" fmla="val 28"/>
                <a:gd name="gd17" fmla="*/ w 0 44"/>
                <a:gd name="gd18" fmla="*/ h 0 111"/>
                <a:gd name="gd19" fmla="*/ w 21600 44"/>
                <a:gd name="gd20" fmla="*/ h 21600 111"/>
              </a:gdLst>
              <a:ahLst/>
              <a:cxnLst/>
              <a:rect l="gd17" t="gd18" r="gd19" b="gd20"/>
              <a:pathLst>
                <a:path w="44" h="111" extrusionOk="0">
                  <a:moveTo>
                    <a:pt x="gd1" y="gd2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  <a:path w="44" h="11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3076" name="Rectangle 6"/>
          <p:cNvSpPr>
            <a:spLocks noGrp="1" noChangeShapeType="1"/>
          </p:cNvSpPr>
          <p:nvPr/>
        </p:nvSpPr>
        <p:spPr bwMode="auto"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3077" name="Freeform 11"/>
          <p:cNvSpPr>
            <a:spLocks noGrp="1" noChangeShapeType="1"/>
          </p:cNvSpPr>
          <p:nvPr/>
        </p:nvSpPr>
        <p:spPr bwMode="auto">
          <a:xfrm flipV="1">
            <a:off x="-4762" y="714375"/>
            <a:ext cx="1589087" cy="508000"/>
          </a:xfrm>
          <a:custGeom>
            <a:avLst/>
            <a:gdLst>
              <a:gd name="gd0" fmla="val 65536"/>
              <a:gd name="gd1" fmla="val 9248"/>
              <a:gd name="gd2" fmla="val 4701"/>
              <a:gd name="gd3" fmla="val 7915"/>
              <a:gd name="gd4" fmla="val 188"/>
              <a:gd name="gd5" fmla="val 7886"/>
              <a:gd name="gd6" fmla="val 94"/>
              <a:gd name="gd7" fmla="val 7803"/>
              <a:gd name="gd8" fmla="val 0"/>
              <a:gd name="gd9" fmla="val 7275"/>
              <a:gd name="gd10" fmla="val 0"/>
              <a:gd name="gd11" fmla="val 0"/>
              <a:gd name="gd12" fmla="val 70"/>
              <a:gd name="gd13" fmla="val 25"/>
              <a:gd name="gd14" fmla="val 10000"/>
              <a:gd name="gd15" fmla="val 7275"/>
              <a:gd name="gd16" fmla="val 9966"/>
              <a:gd name="gd17" fmla="val 7803"/>
              <a:gd name="gd18" fmla="val 9966"/>
              <a:gd name="gd19" fmla="val 7886"/>
              <a:gd name="gd20" fmla="val 9872"/>
              <a:gd name="gd21" fmla="val 7915"/>
              <a:gd name="gd22" fmla="val 9778"/>
              <a:gd name="gd23" fmla="val 9248"/>
              <a:gd name="gd24" fmla="val 5265"/>
              <a:gd name="gd25" fmla="val 9248"/>
              <a:gd name="gd26" fmla="val 4701"/>
              <a:gd name="gd27" fmla="*/ w 0 9248"/>
              <a:gd name="gd28" fmla="*/ h 0 10000"/>
              <a:gd name="gd29" fmla="*/ w 21600 9248"/>
              <a:gd name="gd30" fmla="*/ h 21600 10000"/>
            </a:gdLst>
            <a:ahLst/>
            <a:cxnLst/>
            <a:rect l="gd27" t="gd28" r="gd29" b="gd30"/>
            <a:pathLst>
              <a:path w="9248" h="10000" extrusionOk="0">
                <a:moveTo>
                  <a:pt x="gd1" y="gd2"/>
                </a:moveTo>
                <a:lnTo>
                  <a:pt x="gd3" y="gd4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gd9" y="gd10"/>
                </a:lnTo>
                <a:lnTo>
                  <a:pt x="gd11" y="gd12"/>
                </a:lnTo>
                <a:cubicBezTo>
                  <a:pt x="8" y="3380"/>
                  <a:pt x="17" y="6690"/>
                  <a:pt x="25" y="10000"/>
                </a:cubicBezTo>
                <a:lnTo>
                  <a:pt x="gd15" y="gd16"/>
                </a:lnTo>
                <a:lnTo>
                  <a:pt x="gd17" y="gd18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gd23" y="gd24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 extrusionOk="0"/>
            </a:pathLst>
          </a:custGeom>
          <a:solidFill>
            <a:schemeClr val="accent1"/>
          </a:solidFill>
        </p:spPr>
        <p:txBody>
          <a:bodyPr lIns="91440" tIns="45720" rIns="91440" bIns="45720" anchor="t"/>
          <a:lstStyle/>
          <a:p>
            <a:pPr>
              <a:defRPr/>
            </a:pPr>
            <a:endParaRPr/>
          </a:p>
        </p:txBody>
      </p:sp>
      <p:sp>
        <p:nvSpPr>
          <p:cNvPr id="3078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3079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2589212" y="2133600"/>
            <a:ext cx="8915400" cy="3886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Образец текста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Второй уровень</a:t>
            </a:r>
          </a:p>
          <a:p>
            <a:pPr marL="1143000" lvl="2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Третий уровень</a:t>
            </a:r>
          </a:p>
          <a:p>
            <a:pPr marL="1600200" lvl="3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Четвертый уровень</a:t>
            </a:r>
          </a:p>
          <a:p>
            <a:pPr marL="2057400" lvl="4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Пятый уровень</a:t>
            </a:r>
          </a:p>
        </p:txBody>
      </p:sp>
      <p:sp>
        <p:nvSpPr>
          <p:cNvPr id="3080" name="Date Placeholder 3"/>
          <p:cNvSpPr>
            <a:spLocks noGrp="1" noChangeShapeType="1"/>
          </p:cNvSpPr>
          <p:nvPr>
            <p:ph type="dt" idx="2"/>
          </p:nvPr>
        </p:nvSpPr>
        <p:spPr bwMode="auto">
          <a:xfrm>
            <a:off x="10361612" y="6130925"/>
            <a:ext cx="1146175" cy="3698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r>
              <a:rPr sz="9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3081" name="Footer Placeholder 4"/>
          <p:cNvSpPr>
            <a:spLocks noGrp="1" noChangeShapeType="1"/>
          </p:cNvSpPr>
          <p:nvPr>
            <p:ph type="ftr" idx="3"/>
          </p:nvPr>
        </p:nvSpPr>
        <p:spPr bwMode="auto">
          <a:xfrm>
            <a:off x="2589212" y="6135687"/>
            <a:ext cx="76200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3082" name="Slide Number Placeholder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531812" y="787400"/>
            <a:ext cx="779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2000">
                <a:solidFill>
                  <a:srgbClr val="FE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3_Легкий дым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098" name="Group 22"/>
          <p:cNvGrpSpPr/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4119" name="Freeform 11"/>
            <p:cNvSpPr>
              <a:spLocks noChangeShapeType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gd0" fmla="val 65536"/>
                <a:gd name="gd1" fmla="val 22"/>
                <a:gd name="gd2" fmla="val 136"/>
                <a:gd name="gd3" fmla="val 17"/>
                <a:gd name="gd4" fmla="val 80"/>
                <a:gd name="gd5" fmla="val 0"/>
                <a:gd name="gd6" fmla="val 0"/>
                <a:gd name="gd7" fmla="val 0"/>
                <a:gd name="gd8" fmla="val 35"/>
                <a:gd name="gd9" fmla="val 20"/>
                <a:gd name="gd10" fmla="val 124"/>
                <a:gd name="gd11" fmla="val 22"/>
                <a:gd name="gd12" fmla="val 136"/>
                <a:gd name="gd13" fmla="*/ w 0 22"/>
                <a:gd name="gd14" fmla="*/ h 0 136"/>
                <a:gd name="gd15" fmla="*/ w 21600 22"/>
                <a:gd name="gd16" fmla="*/ h 21600 136"/>
              </a:gdLst>
              <a:ahLst/>
              <a:cxnLst/>
              <a:rect l="gd13" t="gd14" r="gd15" b="gd16"/>
              <a:pathLst>
                <a:path w="22" h="136" extrusionOk="0">
                  <a:moveTo>
                    <a:pt x="gd1" y="gd2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4120" name="Freeform 12"/>
            <p:cNvSpPr>
              <a:spLocks noChangeShapeType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gd0" fmla="val 65536"/>
                <a:gd name="gd1" fmla="val 86"/>
                <a:gd name="gd2" fmla="val 350"/>
                <a:gd name="gd3" fmla="val 139"/>
                <a:gd name="gd4" fmla="val 504"/>
                <a:gd name="gd5" fmla="val 140"/>
                <a:gd name="gd6" fmla="val 478"/>
                <a:gd name="gd7" fmla="val 95"/>
                <a:gd name="gd8" fmla="val 347"/>
                <a:gd name="gd9" fmla="val 0"/>
                <a:gd name="gd10" fmla="val 0"/>
                <a:gd name="gd11" fmla="val 6"/>
                <a:gd name="gd12" fmla="val 61"/>
                <a:gd name="gd13" fmla="val 86"/>
                <a:gd name="gd14" fmla="val 350"/>
                <a:gd name="gd15" fmla="*/ w 0 140"/>
                <a:gd name="gd16" fmla="*/ h 0 504"/>
                <a:gd name="gd17" fmla="*/ w 21600 140"/>
                <a:gd name="gd18" fmla="*/ h 21600 504"/>
              </a:gdLst>
              <a:ahLst/>
              <a:cxnLst/>
              <a:rect l="gd15" t="gd16" r="gd17" b="gd18"/>
              <a:pathLst>
                <a:path w="140" h="504" extrusionOk="0">
                  <a:moveTo>
                    <a:pt x="gd1" y="gd2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4121" name="Freeform 13"/>
            <p:cNvSpPr>
              <a:spLocks noChangeShapeType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gd0" fmla="val 65536"/>
                <a:gd name="gd1" fmla="val 8"/>
                <a:gd name="gd2" fmla="val 22"/>
                <a:gd name="gd3" fmla="val 0"/>
                <a:gd name="gd4" fmla="val 0"/>
                <a:gd name="gd5" fmla="val 0"/>
                <a:gd name="gd6" fmla="val 29"/>
                <a:gd name="gd7" fmla="val 68"/>
                <a:gd name="gd8" fmla="val 194"/>
                <a:gd name="gd9" fmla="val 123"/>
                <a:gd name="gd10" fmla="val 308"/>
                <a:gd name="gd11" fmla="val 132"/>
                <a:gd name="gd12" fmla="val 308"/>
                <a:gd name="gd13" fmla="val 77"/>
                <a:gd name="gd14" fmla="val 190"/>
                <a:gd name="gd15" fmla="val 8"/>
                <a:gd name="gd16" fmla="val 22"/>
                <a:gd name="gd17" fmla="*/ w 0 132"/>
                <a:gd name="gd18" fmla="*/ h 0 308"/>
                <a:gd name="gd19" fmla="*/ w 21600 132"/>
                <a:gd name="gd20" fmla="*/ h 21600 308"/>
              </a:gdLst>
              <a:ahLst/>
              <a:cxnLst/>
              <a:rect l="gd17" t="gd18" r="gd19" b="gd20"/>
              <a:pathLst>
                <a:path w="132" h="308" extrusionOk="0">
                  <a:moveTo>
                    <a:pt x="gd1" y="gd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4122" name="Freeform 14"/>
            <p:cNvSpPr>
              <a:spLocks noChangeShapeType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gd0" fmla="val 65536"/>
                <a:gd name="gd1" fmla="val 28"/>
                <a:gd name="gd2" fmla="val 79"/>
                <a:gd name="gd3" fmla="val 37"/>
                <a:gd name="gd4" fmla="val 79"/>
                <a:gd name="gd5" fmla="val 0"/>
                <a:gd name="gd6" fmla="val 0"/>
                <a:gd name="gd7" fmla="val 28"/>
                <a:gd name="gd8" fmla="val 79"/>
                <a:gd name="gd9" fmla="*/ w 0 37"/>
                <a:gd name="gd10" fmla="*/ h 0 79"/>
                <a:gd name="gd11" fmla="*/ w 21600 37"/>
                <a:gd name="gd12" fmla="*/ h 21600 79"/>
              </a:gdLst>
              <a:ahLst/>
              <a:cxnLst/>
              <a:rect l="gd9" t="gd10" r="gd11" b="gd12"/>
              <a:pathLst>
                <a:path w="37" h="79" extrusionOk="0">
                  <a:moveTo>
                    <a:pt x="gd1" y="gd2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4123" name="Freeform 15"/>
            <p:cNvSpPr>
              <a:spLocks noChangeShapeType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gd0" fmla="val 65536"/>
                <a:gd name="gd1" fmla="val 162"/>
                <a:gd name="gd2" fmla="val 660"/>
                <a:gd name="gd3" fmla="val 116"/>
                <a:gd name="gd4" fmla="val 534"/>
                <a:gd name="gd5" fmla="val 40"/>
                <a:gd name="gd6" fmla="val 236"/>
                <a:gd name="gd7" fmla="val 12"/>
                <a:gd name="gd8" fmla="val 51"/>
                <a:gd name="gd9" fmla="val 0"/>
                <a:gd name="gd10" fmla="val 0"/>
                <a:gd name="gd11" fmla="val 33"/>
                <a:gd name="gd12" fmla="val 237"/>
                <a:gd name="gd13" fmla="val 107"/>
                <a:gd name="gd14" fmla="val 537"/>
                <a:gd name="gd15" fmla="val 160"/>
                <a:gd name="gd16" fmla="val 681"/>
                <a:gd name="gd17" fmla="val 178"/>
                <a:gd name="gd18" fmla="val 722"/>
                <a:gd name="gd19" fmla="val 174"/>
                <a:gd name="gd20" fmla="val 708"/>
                <a:gd name="gd21" fmla="val 162"/>
                <a:gd name="gd22" fmla="val 660"/>
                <a:gd name="gd23" fmla="*/ w 0 178"/>
                <a:gd name="gd24" fmla="*/ h 0 722"/>
                <a:gd name="gd25" fmla="*/ w 21600 178"/>
                <a:gd name="gd26" fmla="*/ h 21600 722"/>
              </a:gdLst>
              <a:ahLst/>
              <a:cxnLst/>
              <a:rect l="gd23" t="gd24" r="gd25" b="gd26"/>
              <a:pathLst>
                <a:path w="178" h="722" extrusionOk="0">
                  <a:moveTo>
                    <a:pt x="gd1" y="gd2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4124" name="Freeform 16"/>
            <p:cNvSpPr>
              <a:spLocks noChangeShapeType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gd0" fmla="val 65536"/>
                <a:gd name="gd1" fmla="val 11"/>
                <a:gd name="gd2" fmla="val 577"/>
                <a:gd name="gd3" fmla="val 12"/>
                <a:gd name="gd4" fmla="val 589"/>
                <a:gd name="gd5" fmla="val 22"/>
                <a:gd name="gd6" fmla="val 632"/>
                <a:gd name="gd7" fmla="val 23"/>
                <a:gd name="gd8" fmla="val 635"/>
                <a:gd name="gd9" fmla="val 17"/>
                <a:gd name="gd10" fmla="val 576"/>
                <a:gd name="gd11" fmla="val 5"/>
                <a:gd name="gd12" fmla="val 269"/>
                <a:gd name="gd13" fmla="val 15"/>
                <a:gd name="gd14" fmla="val 0"/>
                <a:gd name="gd15" fmla="val 12"/>
                <a:gd name="gd16" fmla="val 0"/>
                <a:gd name="gd17" fmla="val 1"/>
                <a:gd name="gd18" fmla="val 269"/>
                <a:gd name="gd19" fmla="val 11"/>
                <a:gd name="gd20" fmla="val 577"/>
                <a:gd name="gd21" fmla="*/ w 0 23"/>
                <a:gd name="gd22" fmla="*/ h 0 635"/>
                <a:gd name="gd23" fmla="*/ w 21600 23"/>
                <a:gd name="gd24" fmla="*/ h 21600 635"/>
              </a:gdLst>
              <a:ahLst/>
              <a:cxnLst/>
              <a:rect l="gd21" t="gd22" r="gd23" b="gd24"/>
              <a:pathLst>
                <a:path w="23" h="635" extrusionOk="0">
                  <a:moveTo>
                    <a:pt x="gd1" y="gd2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4125" name="Freeform 17"/>
            <p:cNvSpPr>
              <a:spLocks noChangeShapeType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56"/>
                <a:gd name="gd5" fmla="val 17"/>
                <a:gd name="gd6" fmla="val 107"/>
                <a:gd name="gd7" fmla="val 11"/>
                <a:gd name="gd8" fmla="val 46"/>
                <a:gd name="gd9" fmla="val 10"/>
                <a:gd name="gd10" fmla="val 43"/>
                <a:gd name="gd11" fmla="val 0"/>
                <a:gd name="gd12" fmla="val 0"/>
                <a:gd name="gd13" fmla="*/ w 0 17"/>
                <a:gd name="gd14" fmla="*/ h 0 107"/>
                <a:gd name="gd15" fmla="*/ w 21600 17"/>
                <a:gd name="gd16" fmla="*/ h 21600 107"/>
              </a:gdLst>
              <a:ahLst/>
              <a:cxnLst/>
              <a:rect l="gd13" t="gd14" r="gd15" b="gd16"/>
              <a:pathLst>
                <a:path w="17" h="107" extrusionOk="0">
                  <a:moveTo>
                    <a:pt x="gd1" y="gd2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4126" name="Freeform 18"/>
            <p:cNvSpPr>
              <a:spLocks noChangeShapeType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93"/>
                <a:gd name="gd5" fmla="val 17"/>
                <a:gd name="gd6" fmla="val 166"/>
                <a:gd name="gd7" fmla="val 24"/>
                <a:gd name="gd8" fmla="val 184"/>
                <a:gd name="gd9" fmla="val 41"/>
                <a:gd name="gd10" fmla="val 222"/>
                <a:gd name="gd11" fmla="val 38"/>
                <a:gd name="gd12" fmla="val 212"/>
                <a:gd name="gd13" fmla="val 13"/>
                <a:gd name="gd14" fmla="val 92"/>
                <a:gd name="gd15" fmla="val 8"/>
                <a:gd name="gd16" fmla="val 22"/>
                <a:gd name="gd17" fmla="val 7"/>
                <a:gd name="gd18" fmla="val 18"/>
                <a:gd name="gd19" fmla="val 0"/>
                <a:gd name="gd20" fmla="val 0"/>
                <a:gd name="gd21" fmla="*/ w 0 41"/>
                <a:gd name="gd22" fmla="*/ h 0 222"/>
                <a:gd name="gd23" fmla="*/ w 21600 41"/>
                <a:gd name="gd24" fmla="*/ h 21600 222"/>
              </a:gdLst>
              <a:ahLst/>
              <a:cxnLst/>
              <a:rect l="gd21" t="gd22" r="gd23" b="gd24"/>
              <a:pathLst>
                <a:path w="41" h="222" extrusionOk="0">
                  <a:moveTo>
                    <a:pt x="gd1" y="gd2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4127" name="Freeform 19"/>
            <p:cNvSpPr>
              <a:spLocks noChangeShapeType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gd0" fmla="val 65536"/>
                <a:gd name="gd1" fmla="val 7"/>
                <a:gd name="gd2" fmla="val 854"/>
                <a:gd name="gd3" fmla="val 50"/>
                <a:gd name="gd4" fmla="val 613"/>
                <a:gd name="gd5" fmla="val 149"/>
                <a:gd name="gd6" fmla="val 388"/>
                <a:gd name="gd7" fmla="val 285"/>
                <a:gd name="gd8" fmla="val 183"/>
                <a:gd name="gd9" fmla="val 364"/>
                <a:gd name="gd10" fmla="val 89"/>
                <a:gd name="gd11" fmla="val 406"/>
                <a:gd name="gd12" fmla="val 44"/>
                <a:gd name="gd13" fmla="val 450"/>
                <a:gd name="gd14" fmla="val 1"/>
                <a:gd name="gd15" fmla="val 450"/>
                <a:gd name="gd16" fmla="val 0"/>
                <a:gd name="gd17" fmla="val 405"/>
                <a:gd name="gd18" fmla="val 43"/>
                <a:gd name="gd19" fmla="val 363"/>
                <a:gd name="gd20" fmla="val 88"/>
                <a:gd name="gd21" fmla="val 283"/>
                <a:gd name="gd22" fmla="val 181"/>
                <a:gd name="gd23" fmla="val 145"/>
                <a:gd name="gd24" fmla="val 386"/>
                <a:gd name="gd25" fmla="val 45"/>
                <a:gd name="gd26" fmla="val 611"/>
                <a:gd name="gd27" fmla="val 0"/>
                <a:gd name="gd28" fmla="val 854"/>
                <a:gd name="gd29" fmla="val 0"/>
                <a:gd name="gd30" fmla="val 859"/>
                <a:gd name="gd31" fmla="val 7"/>
                <a:gd name="gd32" fmla="val 878"/>
                <a:gd name="gd33" fmla="val 7"/>
                <a:gd name="gd34" fmla="val 854"/>
                <a:gd name="gd35" fmla="*/ w 0 450"/>
                <a:gd name="gd36" fmla="*/ h 0 878"/>
                <a:gd name="gd37" fmla="*/ w 21600 450"/>
                <a:gd name="gd38" fmla="*/ h 21600 878"/>
              </a:gdLst>
              <a:ahLst/>
              <a:cxnLst/>
              <a:rect l="gd35" t="gd36" r="gd37" b="gd38"/>
              <a:pathLst>
                <a:path w="450" h="878" extrusionOk="0">
                  <a:moveTo>
                    <a:pt x="gd1" y="gd2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4128" name="Freeform 20"/>
            <p:cNvSpPr>
              <a:spLocks noChangeShapeType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26"/>
                <a:gd name="gd4" fmla="val 73"/>
                <a:gd name="gd5" fmla="val 35"/>
                <a:gd name="gd6" fmla="val 73"/>
                <a:gd name="gd7" fmla="val 0"/>
                <a:gd name="gd8" fmla="val 0"/>
                <a:gd name="gd9" fmla="*/ w 0 35"/>
                <a:gd name="gd10" fmla="*/ h 0 73"/>
                <a:gd name="gd11" fmla="*/ w 21600 35"/>
                <a:gd name="gd12" fmla="*/ h 21600 73"/>
              </a:gdLst>
              <a:ahLst/>
              <a:cxnLst/>
              <a:rect l="gd9" t="gd10" r="gd11" b="gd12"/>
              <a:pathLst>
                <a:path w="35" h="73" extrusionOk="0">
                  <a:moveTo>
                    <a:pt x="gd1" y="gd2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4129" name="Freeform 21"/>
            <p:cNvSpPr>
              <a:spLocks noChangeShapeType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gd0" fmla="val 65536"/>
                <a:gd name="gd1" fmla="val 7"/>
                <a:gd name="gd2" fmla="val 44"/>
                <a:gd name="gd3" fmla="val 8"/>
                <a:gd name="gd4" fmla="val 48"/>
                <a:gd name="gd5" fmla="val 8"/>
                <a:gd name="gd6" fmla="val 19"/>
                <a:gd name="gd7" fmla="val 1"/>
                <a:gd name="gd8" fmla="val 0"/>
                <a:gd name="gd9" fmla="val 0"/>
                <a:gd name="gd10" fmla="val 26"/>
                <a:gd name="gd11" fmla="val 7"/>
                <a:gd name="gd12" fmla="val 44"/>
                <a:gd name="gd13" fmla="*/ w 0 8"/>
                <a:gd name="gd14" fmla="*/ h 0 48"/>
                <a:gd name="gd15" fmla="*/ w 21600 8"/>
                <a:gd name="gd16" fmla="*/ h 21600 48"/>
              </a:gdLst>
              <a:ahLst/>
              <a:cxnLst/>
              <a:rect l="gd13" t="gd14" r="gd15" b="gd16"/>
              <a:pathLst>
                <a:path w="8" h="48" extrusionOk="0">
                  <a:moveTo>
                    <a:pt x="gd1" y="gd2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4130" name="Freeform 22"/>
            <p:cNvSpPr>
              <a:spLocks noChangeShapeType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gd0" fmla="val 65536"/>
                <a:gd name="gd1" fmla="val 7"/>
                <a:gd name="gd2" fmla="val 18"/>
                <a:gd name="gd3" fmla="val 0"/>
                <a:gd name="gd4" fmla="val 0"/>
                <a:gd name="gd5" fmla="val 12"/>
                <a:gd name="gd6" fmla="val 48"/>
                <a:gd name="gd7" fmla="val 16"/>
                <a:gd name="gd8" fmla="val 62"/>
                <a:gd name="gd9" fmla="val 51"/>
                <a:gd name="gd10" fmla="val 135"/>
                <a:gd name="gd11" fmla="val 52"/>
                <a:gd name="gd12" fmla="val 135"/>
                <a:gd name="gd13" fmla="val 24"/>
                <a:gd name="gd14" fmla="val 56"/>
                <a:gd name="gd15" fmla="val 7"/>
                <a:gd name="gd16" fmla="val 18"/>
                <a:gd name="gd17" fmla="*/ w 0 52"/>
                <a:gd name="gd18" fmla="*/ h 0 135"/>
                <a:gd name="gd19" fmla="*/ w 21600 52"/>
                <a:gd name="gd20" fmla="*/ h 21600 135"/>
              </a:gdLst>
              <a:ahLst/>
              <a:cxnLst/>
              <a:rect l="gd17" t="gd18" r="gd19" b="gd20"/>
              <a:pathLst>
                <a:path w="52" h="135" extrusionOk="0">
                  <a:moveTo>
                    <a:pt x="gd1" y="gd2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099" name="Group 9"/>
          <p:cNvGrpSpPr/>
          <p:nvPr/>
        </p:nvGrpSpPr>
        <p:grpSpPr bwMode="auto">
          <a:xfrm>
            <a:off x="26987" y="0"/>
            <a:ext cx="2357437" cy="6853237"/>
            <a:chOff x="6627813" y="194833"/>
            <a:chExt cx="1952625" cy="5678918"/>
          </a:xfrm>
        </p:grpSpPr>
        <p:sp>
          <p:nvSpPr>
            <p:cNvPr id="4107" name="Freeform 27"/>
            <p:cNvSpPr>
              <a:spLocks noChangeShapeType="1"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gd0" fmla="val 65536"/>
                <a:gd name="gd1" fmla="val 7"/>
                <a:gd name="gd2" fmla="val 210"/>
                <a:gd name="gd3" fmla="val 26"/>
                <a:gd name="gd4" fmla="val 445"/>
                <a:gd name="gd5" fmla="val 57"/>
                <a:gd name="gd6" fmla="val 679"/>
                <a:gd name="gd7" fmla="val 101"/>
                <a:gd name="gd8" fmla="val 911"/>
                <a:gd name="gd9" fmla="val 103"/>
                <a:gd name="gd10" fmla="val 920"/>
                <a:gd name="gd11" fmla="val 99"/>
                <a:gd name="gd12" fmla="val 874"/>
                <a:gd name="gd13" fmla="val 99"/>
                <a:gd name="gd14" fmla="val 866"/>
                <a:gd name="gd15" fmla="val 63"/>
                <a:gd name="gd16" fmla="val 678"/>
                <a:gd name="gd17" fmla="val 30"/>
                <a:gd name="gd18" fmla="val 444"/>
                <a:gd name="gd19" fmla="val 9"/>
                <a:gd name="gd20" fmla="val 209"/>
                <a:gd name="gd21" fmla="val 3"/>
                <a:gd name="gd22" fmla="val 92"/>
                <a:gd name="gd23" fmla="val 1"/>
                <a:gd name="gd24" fmla="val 0"/>
                <a:gd name="gd25" fmla="val 0"/>
                <a:gd name="gd26" fmla="val 0"/>
                <a:gd name="gd27" fmla="val 1"/>
                <a:gd name="gd28" fmla="val 92"/>
                <a:gd name="gd29" fmla="val 7"/>
                <a:gd name="gd30" fmla="val 210"/>
                <a:gd name="gd31" fmla="*/ w 0 103"/>
                <a:gd name="gd32" fmla="*/ h 0 920"/>
                <a:gd name="gd33" fmla="*/ w 21600 103"/>
                <a:gd name="gd34" fmla="*/ h 21600 920"/>
              </a:gdLst>
              <a:ahLst/>
              <a:cxnLst/>
              <a:rect l="gd31" t="gd32" r="gd33" b="gd34"/>
              <a:pathLst>
                <a:path w="103" h="920" extrusionOk="0">
                  <a:moveTo>
                    <a:pt x="gd1" y="gd2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  <a:path w="103" h="92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4108" name="Freeform 28"/>
            <p:cNvSpPr>
              <a:spLocks noChangeShapeType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gd0" fmla="val 65536"/>
                <a:gd name="gd1" fmla="val 53"/>
                <a:gd name="gd2" fmla="val 229"/>
                <a:gd name="gd3" fmla="val 88"/>
                <a:gd name="gd4" fmla="val 330"/>
                <a:gd name="gd5" fmla="val 88"/>
                <a:gd name="gd6" fmla="val 308"/>
                <a:gd name="gd7" fmla="val 88"/>
                <a:gd name="gd8" fmla="val 304"/>
                <a:gd name="gd9" fmla="val 62"/>
                <a:gd name="gd10" fmla="val 226"/>
                <a:gd name="gd11" fmla="val 0"/>
                <a:gd name="gd12" fmla="val 0"/>
                <a:gd name="gd13" fmla="val 7"/>
                <a:gd name="gd14" fmla="val 63"/>
                <a:gd name="gd15" fmla="val 53"/>
                <a:gd name="gd16" fmla="val 229"/>
                <a:gd name="gd17" fmla="*/ w 0 88"/>
                <a:gd name="gd18" fmla="*/ h 0 330"/>
                <a:gd name="gd19" fmla="*/ w 21600 88"/>
                <a:gd name="gd20" fmla="*/ h 21600 330"/>
              </a:gdLst>
              <a:ahLst/>
              <a:cxnLst/>
              <a:rect l="gd17" t="gd18" r="gd19" b="gd20"/>
              <a:pathLst>
                <a:path w="88" h="330" extrusionOk="0">
                  <a:moveTo>
                    <a:pt x="gd1" y="gd2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  <a:path w="88" h="33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4109" name="Freeform 29"/>
            <p:cNvSpPr>
              <a:spLocks noChangeShapeType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gd0" fmla="val 65536"/>
                <a:gd name="gd1" fmla="val 6"/>
                <a:gd name="gd2" fmla="val 15"/>
                <a:gd name="gd3" fmla="val 0"/>
                <a:gd name="gd4" fmla="val 0"/>
                <a:gd name="gd5" fmla="val 1"/>
                <a:gd name="gd6" fmla="val 29"/>
                <a:gd name="gd7" fmla="val 42"/>
                <a:gd name="gd8" fmla="val 127"/>
                <a:gd name="gd9" fmla="val 80"/>
                <a:gd name="gd10" fmla="val 207"/>
                <a:gd name="gd11" fmla="val 90"/>
                <a:gd name="gd12" fmla="val 207"/>
                <a:gd name="gd13" fmla="val 50"/>
                <a:gd name="gd14" fmla="val 123"/>
                <a:gd name="gd15" fmla="val 6"/>
                <a:gd name="gd16" fmla="val 15"/>
                <a:gd name="gd17" fmla="*/ w 0 90"/>
                <a:gd name="gd18" fmla="*/ h 0 207"/>
                <a:gd name="gd19" fmla="*/ w 21600 90"/>
                <a:gd name="gd20" fmla="*/ h 21600 207"/>
              </a:gdLst>
              <a:ahLst/>
              <a:cxnLst/>
              <a:rect l="gd17" t="gd18" r="gd19" b="gd20"/>
              <a:pathLst>
                <a:path w="90" h="207" extrusionOk="0">
                  <a:moveTo>
                    <a:pt x="gd1" y="gd2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  <a:path w="90" h="2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4110" name="Freeform 30"/>
            <p:cNvSpPr>
              <a:spLocks noChangeShapeType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gd0" fmla="val 65536"/>
                <a:gd name="gd1" fmla="val 101"/>
                <a:gd name="gd2" fmla="val 409"/>
                <a:gd name="gd3" fmla="val 78"/>
                <a:gd name="gd4" fmla="val 344"/>
                <a:gd name="gd5" fmla="val 29"/>
                <a:gd name="gd6" fmla="val 151"/>
                <a:gd name="gd7" fmla="val 13"/>
                <a:gd name="gd8" fmla="val 53"/>
                <a:gd name="gd9" fmla="val 0"/>
                <a:gd name="gd10" fmla="val 0"/>
                <a:gd name="gd11" fmla="val 21"/>
                <a:gd name="gd12" fmla="val 152"/>
                <a:gd name="gd13" fmla="val 69"/>
                <a:gd name="gd14" fmla="val 347"/>
                <a:gd name="gd15" fmla="val 103"/>
                <a:gd name="gd16" fmla="val 441"/>
                <a:gd name="gd17" fmla="val 115"/>
                <a:gd name="gd18" fmla="val 467"/>
                <a:gd name="gd19" fmla="val 112"/>
                <a:gd name="gd20" fmla="val 458"/>
                <a:gd name="gd21" fmla="val 101"/>
                <a:gd name="gd22" fmla="val 409"/>
                <a:gd name="gd23" fmla="*/ w 0 115"/>
                <a:gd name="gd24" fmla="*/ h 0 467"/>
                <a:gd name="gd25" fmla="*/ w 21600 115"/>
                <a:gd name="gd26" fmla="*/ h 21600 467"/>
              </a:gdLst>
              <a:ahLst/>
              <a:cxnLst/>
              <a:rect l="gd23" t="gd24" r="gd25" b="gd26"/>
              <a:pathLst>
                <a:path w="115" h="467" extrusionOk="0">
                  <a:moveTo>
                    <a:pt x="gd1" y="gd2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  <a:path w="115" h="46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4111" name="Freeform 31"/>
            <p:cNvSpPr>
              <a:spLocks noChangeShapeType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gd0" fmla="val 65536"/>
                <a:gd name="gd1" fmla="val 17"/>
                <a:gd name="gd2" fmla="val 633"/>
                <a:gd name="gd3" fmla="val 13"/>
                <a:gd name="gd4" fmla="val 597"/>
                <a:gd name="gd5" fmla="val 5"/>
                <a:gd name="gd6" fmla="val 398"/>
                <a:gd name="gd7" fmla="val 13"/>
                <a:gd name="gd8" fmla="val 198"/>
                <a:gd name="gd9" fmla="val 22"/>
                <a:gd name="gd10" fmla="val 99"/>
                <a:gd name="gd11" fmla="val 36"/>
                <a:gd name="gd12" fmla="val 0"/>
                <a:gd name="gd13" fmla="val 35"/>
                <a:gd name="gd14" fmla="val 0"/>
                <a:gd name="gd15" fmla="val 20"/>
                <a:gd name="gd16" fmla="val 99"/>
                <a:gd name="gd17" fmla="val 10"/>
                <a:gd name="gd18" fmla="val 198"/>
                <a:gd name="gd19" fmla="val 1"/>
                <a:gd name="gd20" fmla="val 398"/>
                <a:gd name="gd21" fmla="val 7"/>
                <a:gd name="gd22" fmla="val 589"/>
                <a:gd name="gd23" fmla="val 16"/>
                <a:gd name="gd24" fmla="val 632"/>
                <a:gd name="gd25" fmla="val 17"/>
                <a:gd name="gd26" fmla="val 633"/>
                <a:gd name="gd27" fmla="*/ w 0 36"/>
                <a:gd name="gd28" fmla="*/ h 0 633"/>
                <a:gd name="gd29" fmla="*/ w 21600 36"/>
                <a:gd name="gd30" fmla="*/ h 21600 633"/>
              </a:gdLst>
              <a:ahLst/>
              <a:cxnLst/>
              <a:rect l="gd27" t="gd28" r="gd29" b="gd30"/>
              <a:pathLst>
                <a:path w="36" h="633" extrusionOk="0">
                  <a:moveTo>
                    <a:pt x="gd1" y="gd2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  <a:path w="36" h="63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4112" name="Freeform 32"/>
            <p:cNvSpPr>
              <a:spLocks noChangeShapeType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gd0" fmla="val 65536"/>
                <a:gd name="gd1" fmla="val 22"/>
                <a:gd name="gd2" fmla="val 59"/>
                <a:gd name="gd3" fmla="val 28"/>
                <a:gd name="gd4" fmla="val 59"/>
                <a:gd name="gd5" fmla="val 0"/>
                <a:gd name="gd6" fmla="val 0"/>
                <a:gd name="gd7" fmla="val 22"/>
                <a:gd name="gd8" fmla="val 59"/>
                <a:gd name="gd9" fmla="*/ w 0 28"/>
                <a:gd name="gd10" fmla="*/ h 0 59"/>
                <a:gd name="gd11" fmla="*/ w 21600 28"/>
                <a:gd name="gd12" fmla="*/ h 21600 59"/>
              </a:gdLst>
              <a:ahLst/>
              <a:cxnLst/>
              <a:rect l="gd9" t="gd10" r="gd11" b="gd12"/>
              <a:pathLst>
                <a:path w="28" h="59" extrusionOk="0">
                  <a:moveTo>
                    <a:pt x="gd1" y="gd2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  <a:path w="28" h="59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4113" name="Freeform 33"/>
            <p:cNvSpPr>
              <a:spLocks noChangeShapeType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gd0" fmla="val 65536"/>
                <a:gd name="gd1" fmla="val 4"/>
                <a:gd name="gd2" fmla="val 54"/>
                <a:gd name="gd3" fmla="val 17"/>
                <a:gd name="gd4" fmla="val 107"/>
                <a:gd name="gd5" fmla="val 10"/>
                <a:gd name="gd6" fmla="val 44"/>
                <a:gd name="gd7" fmla="val 9"/>
                <a:gd name="gd8" fmla="val 43"/>
                <a:gd name="gd9" fmla="val 0"/>
                <a:gd name="gd10" fmla="val 0"/>
                <a:gd name="gd11" fmla="val 0"/>
                <a:gd name="gd12" fmla="val 8"/>
                <a:gd name="gd13" fmla="val 4"/>
                <a:gd name="gd14" fmla="val 54"/>
                <a:gd name="gd15" fmla="*/ w 0 17"/>
                <a:gd name="gd16" fmla="*/ h 0 107"/>
                <a:gd name="gd17" fmla="*/ w 21600 17"/>
                <a:gd name="gd18" fmla="*/ h 21600 107"/>
              </a:gdLst>
              <a:ahLst/>
              <a:cxnLst/>
              <a:rect l="gd15" t="gd16" r="gd17" b="gd18"/>
              <a:pathLst>
                <a:path w="17" h="107" extrusionOk="0">
                  <a:moveTo>
                    <a:pt x="gd1" y="gd2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  <a:path w="17" h="1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4114" name="Freeform 34"/>
            <p:cNvSpPr>
              <a:spLocks noChangeShapeType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gd0" fmla="val 65536"/>
                <a:gd name="gd1" fmla="val 8"/>
                <a:gd name="gd2" fmla="val 553"/>
                <a:gd name="gd3" fmla="val 35"/>
                <a:gd name="gd4" fmla="val 397"/>
                <a:gd name="gd5" fmla="val 99"/>
                <a:gd name="gd6" fmla="val 252"/>
                <a:gd name="gd7" fmla="val 187"/>
                <a:gd name="gd8" fmla="val 119"/>
                <a:gd name="gd9" fmla="val 238"/>
                <a:gd name="gd10" fmla="val 58"/>
                <a:gd name="gd11" fmla="val 265"/>
                <a:gd name="gd12" fmla="val 28"/>
                <a:gd name="gd13" fmla="val 294"/>
                <a:gd name="gd14" fmla="val 0"/>
                <a:gd name="gd15" fmla="val 293"/>
                <a:gd name="gd16" fmla="val 0"/>
                <a:gd name="gd17" fmla="val 264"/>
                <a:gd name="gd18" fmla="val 27"/>
                <a:gd name="gd19" fmla="val 237"/>
                <a:gd name="gd20" fmla="val 56"/>
                <a:gd name="gd21" fmla="val 185"/>
                <a:gd name="gd22" fmla="val 117"/>
                <a:gd name="gd23" fmla="val 95"/>
                <a:gd name="gd24" fmla="val 249"/>
                <a:gd name="gd25" fmla="val 30"/>
                <a:gd name="gd26" fmla="val 396"/>
                <a:gd name="gd27" fmla="val 0"/>
                <a:gd name="gd28" fmla="val 549"/>
                <a:gd name="gd29" fmla="val 7"/>
                <a:gd name="gd30" fmla="val 568"/>
                <a:gd name="gd31" fmla="val 8"/>
                <a:gd name="gd32" fmla="val 553"/>
                <a:gd name="gd33" fmla="*/ w 0 294"/>
                <a:gd name="gd34" fmla="*/ h 0 568"/>
                <a:gd name="gd35" fmla="*/ w 21600 294"/>
                <a:gd name="gd36" fmla="*/ h 21600 568"/>
              </a:gdLst>
              <a:ahLst/>
              <a:cxnLst/>
              <a:rect l="gd33" t="gd34" r="gd35" b="gd36"/>
              <a:pathLst>
                <a:path w="294" h="568" extrusionOk="0">
                  <a:moveTo>
                    <a:pt x="gd1" y="gd2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  <a:path w="294" h="56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4115" name="Freeform 35"/>
            <p:cNvSpPr>
              <a:spLocks noChangeShapeType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19"/>
                <a:gd name="gd4" fmla="val 53"/>
                <a:gd name="gd5" fmla="val 25"/>
                <a:gd name="gd6" fmla="val 53"/>
                <a:gd name="gd7" fmla="val 0"/>
                <a:gd name="gd8" fmla="val 0"/>
                <a:gd name="gd9" fmla="*/ w 0 25"/>
                <a:gd name="gd10" fmla="*/ h 0 53"/>
                <a:gd name="gd11" fmla="*/ w 21600 25"/>
                <a:gd name="gd12" fmla="*/ h 21600 53"/>
              </a:gdLst>
              <a:ahLst/>
              <a:cxnLst/>
              <a:rect l="gd9" t="gd10" r="gd11" b="gd12"/>
              <a:pathLst>
                <a:path w="25" h="53" extrusionOk="0">
                  <a:moveTo>
                    <a:pt x="gd1" y="gd2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  <a:path w="25" h="5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4116" name="Freeform 36"/>
            <p:cNvSpPr>
              <a:spLocks noChangeShapeType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7"/>
                <a:gd name="gd4" fmla="val 89"/>
                <a:gd name="gd5" fmla="val 18"/>
                <a:gd name="gd6" fmla="val 117"/>
                <a:gd name="gd7" fmla="val 29"/>
                <a:gd name="gd8" fmla="val 141"/>
                <a:gd name="gd9" fmla="val 27"/>
                <a:gd name="gd10" fmla="val 135"/>
                <a:gd name="gd11" fmla="val 8"/>
                <a:gd name="gd12" fmla="val 22"/>
                <a:gd name="gd13" fmla="val 4"/>
                <a:gd name="gd14" fmla="val 11"/>
                <a:gd name="gd15" fmla="val 0"/>
                <a:gd name="gd16" fmla="val 0"/>
                <a:gd name="gd17" fmla="*/ w 0 29"/>
                <a:gd name="gd18" fmla="*/ h 0 141"/>
                <a:gd name="gd19" fmla="*/ w 21600 29"/>
                <a:gd name="gd20" fmla="*/ h 21600 141"/>
              </a:gdLst>
              <a:ahLst/>
              <a:cxnLst/>
              <a:rect l="gd17" t="gd18" r="gd19" b="gd20"/>
              <a:pathLst>
                <a:path w="29" h="141" extrusionOk="0">
                  <a:moveTo>
                    <a:pt x="gd1" y="gd2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  <a:path w="29" h="14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4117" name="Freeform 37"/>
            <p:cNvSpPr>
              <a:spLocks noChangeShapeType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gd0" fmla="val 65536"/>
                <a:gd name="gd1" fmla="val 0"/>
                <a:gd name="gd2" fmla="val 26"/>
                <a:gd name="gd3" fmla="val 4"/>
                <a:gd name="gd4" fmla="val 37"/>
                <a:gd name="gd5" fmla="val 8"/>
                <a:gd name="gd6" fmla="val 48"/>
                <a:gd name="gd7" fmla="val 7"/>
                <a:gd name="gd8" fmla="val 19"/>
                <a:gd name="gd9" fmla="val 0"/>
                <a:gd name="gd10" fmla="val 0"/>
                <a:gd name="gd11" fmla="val 0"/>
                <a:gd name="gd12" fmla="val 4"/>
                <a:gd name="gd13" fmla="val 0"/>
                <a:gd name="gd14" fmla="val 26"/>
                <a:gd name="gd15" fmla="*/ w 0 8"/>
                <a:gd name="gd16" fmla="*/ h 0 48"/>
                <a:gd name="gd17" fmla="*/ w 21600 8"/>
                <a:gd name="gd18" fmla="*/ h 21600 48"/>
              </a:gdLst>
              <a:ahLst/>
              <a:cxnLst/>
              <a:rect l="gd15" t="gd16" r="gd17" b="gd18"/>
              <a:pathLst>
                <a:path w="8" h="48" extrusionOk="0">
                  <a:moveTo>
                    <a:pt x="gd1" y="gd2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  <a:path w="8" h="4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4118" name="Freeform 38"/>
            <p:cNvSpPr>
              <a:spLocks noChangeShapeType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gd0" fmla="val 65536"/>
                <a:gd name="gd1" fmla="val 11"/>
                <a:gd name="gd2" fmla="val 28"/>
                <a:gd name="gd3" fmla="val 0"/>
                <a:gd name="gd4" fmla="val 0"/>
                <a:gd name="gd5" fmla="val 11"/>
                <a:gd name="gd6" fmla="val 49"/>
                <a:gd name="gd7" fmla="val 14"/>
                <a:gd name="gd8" fmla="val 58"/>
                <a:gd name="gd9" fmla="val 39"/>
                <a:gd name="gd10" fmla="val 111"/>
                <a:gd name="gd11" fmla="val 44"/>
                <a:gd name="gd12" fmla="val 111"/>
                <a:gd name="gd13" fmla="val 22"/>
                <a:gd name="gd14" fmla="val 52"/>
                <a:gd name="gd15" fmla="val 11"/>
                <a:gd name="gd16" fmla="val 28"/>
                <a:gd name="gd17" fmla="*/ w 0 44"/>
                <a:gd name="gd18" fmla="*/ h 0 111"/>
                <a:gd name="gd19" fmla="*/ w 21600 44"/>
                <a:gd name="gd20" fmla="*/ h 21600 111"/>
              </a:gdLst>
              <a:ahLst/>
              <a:cxnLst/>
              <a:rect l="gd17" t="gd18" r="gd19" b="gd20"/>
              <a:pathLst>
                <a:path w="44" h="111" extrusionOk="0">
                  <a:moveTo>
                    <a:pt x="gd1" y="gd2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  <a:path w="44" h="11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4100" name="Rectangle 6"/>
          <p:cNvSpPr>
            <a:spLocks noGrp="1" noChangeShapeType="1"/>
          </p:cNvSpPr>
          <p:nvPr/>
        </p:nvSpPr>
        <p:spPr bwMode="auto"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4101" name="Freeform 11"/>
          <p:cNvSpPr>
            <a:spLocks noGrp="1" noChangeShapeType="1"/>
          </p:cNvSpPr>
          <p:nvPr/>
        </p:nvSpPr>
        <p:spPr bwMode="auto">
          <a:xfrm flipV="1">
            <a:off x="-4762" y="3178175"/>
            <a:ext cx="1589087" cy="508000"/>
          </a:xfrm>
          <a:custGeom>
            <a:avLst/>
            <a:gdLst>
              <a:gd name="gd0" fmla="val 65536"/>
              <a:gd name="gd1" fmla="val 9248"/>
              <a:gd name="gd2" fmla="val 4701"/>
              <a:gd name="gd3" fmla="val 7915"/>
              <a:gd name="gd4" fmla="val 188"/>
              <a:gd name="gd5" fmla="val 7886"/>
              <a:gd name="gd6" fmla="val 94"/>
              <a:gd name="gd7" fmla="val 7803"/>
              <a:gd name="gd8" fmla="val 0"/>
              <a:gd name="gd9" fmla="val 7275"/>
              <a:gd name="gd10" fmla="val 0"/>
              <a:gd name="gd11" fmla="val 0"/>
              <a:gd name="gd12" fmla="val 70"/>
              <a:gd name="gd13" fmla="val 25"/>
              <a:gd name="gd14" fmla="val 10000"/>
              <a:gd name="gd15" fmla="val 7275"/>
              <a:gd name="gd16" fmla="val 9966"/>
              <a:gd name="gd17" fmla="val 7803"/>
              <a:gd name="gd18" fmla="val 9966"/>
              <a:gd name="gd19" fmla="val 7886"/>
              <a:gd name="gd20" fmla="val 9872"/>
              <a:gd name="gd21" fmla="val 7915"/>
              <a:gd name="gd22" fmla="val 9778"/>
              <a:gd name="gd23" fmla="val 9248"/>
              <a:gd name="gd24" fmla="val 5265"/>
              <a:gd name="gd25" fmla="val 9248"/>
              <a:gd name="gd26" fmla="val 4701"/>
              <a:gd name="gd27" fmla="*/ w 0 9248"/>
              <a:gd name="gd28" fmla="*/ h 0 10000"/>
              <a:gd name="gd29" fmla="*/ w 21600 9248"/>
              <a:gd name="gd30" fmla="*/ h 21600 10000"/>
            </a:gdLst>
            <a:ahLst/>
            <a:cxnLst/>
            <a:rect l="gd27" t="gd28" r="gd29" b="gd30"/>
            <a:pathLst>
              <a:path w="9248" h="10000" extrusionOk="0">
                <a:moveTo>
                  <a:pt x="gd1" y="gd2"/>
                </a:moveTo>
                <a:lnTo>
                  <a:pt x="gd3" y="gd4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gd9" y="gd10"/>
                </a:lnTo>
                <a:lnTo>
                  <a:pt x="gd11" y="gd12"/>
                </a:lnTo>
                <a:cubicBezTo>
                  <a:pt x="8" y="3380"/>
                  <a:pt x="17" y="6690"/>
                  <a:pt x="25" y="10000"/>
                </a:cubicBezTo>
                <a:lnTo>
                  <a:pt x="gd15" y="gd16"/>
                </a:lnTo>
                <a:lnTo>
                  <a:pt x="gd17" y="gd18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gd23" y="gd24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 extrusionOk="0"/>
            </a:pathLst>
          </a:custGeom>
          <a:solidFill>
            <a:schemeClr val="accent1"/>
          </a:solidFill>
        </p:spPr>
        <p:txBody>
          <a:bodyPr lIns="91440" tIns="45720" rIns="91440" bIns="45720" anchor="t"/>
          <a:lstStyle/>
          <a:p>
            <a:pPr>
              <a:defRPr/>
            </a:pPr>
            <a:endParaRPr/>
          </a:p>
        </p:txBody>
      </p:sp>
      <p:sp>
        <p:nvSpPr>
          <p:cNvPr id="4102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4103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2589212" y="2133600"/>
            <a:ext cx="8915400" cy="3886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Образец текста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Второй уровень</a:t>
            </a:r>
          </a:p>
          <a:p>
            <a:pPr marL="1143000" lvl="2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Третий уровень</a:t>
            </a:r>
          </a:p>
          <a:p>
            <a:pPr marL="1600200" lvl="3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Четвертый уровень</a:t>
            </a:r>
          </a:p>
          <a:p>
            <a:pPr marL="2057400" lvl="4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Пятый уровень</a:t>
            </a:r>
          </a:p>
        </p:txBody>
      </p:sp>
      <p:sp>
        <p:nvSpPr>
          <p:cNvPr id="4104" name="Date Placeholder 3"/>
          <p:cNvSpPr>
            <a:spLocks noGrp="1" noChangeShapeType="1"/>
          </p:cNvSpPr>
          <p:nvPr>
            <p:ph type="dt" idx="2"/>
          </p:nvPr>
        </p:nvSpPr>
        <p:spPr bwMode="auto">
          <a:xfrm>
            <a:off x="10361612" y="6130925"/>
            <a:ext cx="1146175" cy="3698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r>
              <a:rPr sz="9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4105" name="Footer Placeholder 4"/>
          <p:cNvSpPr>
            <a:spLocks noGrp="1" noChangeShapeType="1"/>
          </p:cNvSpPr>
          <p:nvPr>
            <p:ph type="ftr" idx="3"/>
          </p:nvPr>
        </p:nvSpPr>
        <p:spPr bwMode="auto">
          <a:xfrm>
            <a:off x="2589212" y="6135687"/>
            <a:ext cx="76200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4106" name="Slide Number Placeholder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531812" y="3244850"/>
            <a:ext cx="779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2000">
                <a:solidFill>
                  <a:srgbClr val="FE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4_Легкий дым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122" name="Group 22"/>
          <p:cNvGrpSpPr/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5143" name="Freeform 11"/>
            <p:cNvSpPr>
              <a:spLocks noChangeShapeType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gd0" fmla="val 65536"/>
                <a:gd name="gd1" fmla="val 22"/>
                <a:gd name="gd2" fmla="val 136"/>
                <a:gd name="gd3" fmla="val 17"/>
                <a:gd name="gd4" fmla="val 80"/>
                <a:gd name="gd5" fmla="val 0"/>
                <a:gd name="gd6" fmla="val 0"/>
                <a:gd name="gd7" fmla="val 0"/>
                <a:gd name="gd8" fmla="val 35"/>
                <a:gd name="gd9" fmla="val 20"/>
                <a:gd name="gd10" fmla="val 124"/>
                <a:gd name="gd11" fmla="val 22"/>
                <a:gd name="gd12" fmla="val 136"/>
                <a:gd name="gd13" fmla="*/ w 0 22"/>
                <a:gd name="gd14" fmla="*/ h 0 136"/>
                <a:gd name="gd15" fmla="*/ w 21600 22"/>
                <a:gd name="gd16" fmla="*/ h 21600 136"/>
              </a:gdLst>
              <a:ahLst/>
              <a:cxnLst/>
              <a:rect l="gd13" t="gd14" r="gd15" b="gd16"/>
              <a:pathLst>
                <a:path w="22" h="136" extrusionOk="0">
                  <a:moveTo>
                    <a:pt x="gd1" y="gd2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5144" name="Freeform 12"/>
            <p:cNvSpPr>
              <a:spLocks noChangeShapeType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gd0" fmla="val 65536"/>
                <a:gd name="gd1" fmla="val 86"/>
                <a:gd name="gd2" fmla="val 350"/>
                <a:gd name="gd3" fmla="val 139"/>
                <a:gd name="gd4" fmla="val 504"/>
                <a:gd name="gd5" fmla="val 140"/>
                <a:gd name="gd6" fmla="val 478"/>
                <a:gd name="gd7" fmla="val 95"/>
                <a:gd name="gd8" fmla="val 347"/>
                <a:gd name="gd9" fmla="val 0"/>
                <a:gd name="gd10" fmla="val 0"/>
                <a:gd name="gd11" fmla="val 6"/>
                <a:gd name="gd12" fmla="val 61"/>
                <a:gd name="gd13" fmla="val 86"/>
                <a:gd name="gd14" fmla="val 350"/>
                <a:gd name="gd15" fmla="*/ w 0 140"/>
                <a:gd name="gd16" fmla="*/ h 0 504"/>
                <a:gd name="gd17" fmla="*/ w 21600 140"/>
                <a:gd name="gd18" fmla="*/ h 21600 504"/>
              </a:gdLst>
              <a:ahLst/>
              <a:cxnLst/>
              <a:rect l="gd15" t="gd16" r="gd17" b="gd18"/>
              <a:pathLst>
                <a:path w="140" h="504" extrusionOk="0">
                  <a:moveTo>
                    <a:pt x="gd1" y="gd2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5145" name="Freeform 13"/>
            <p:cNvSpPr>
              <a:spLocks noChangeShapeType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gd0" fmla="val 65536"/>
                <a:gd name="gd1" fmla="val 8"/>
                <a:gd name="gd2" fmla="val 22"/>
                <a:gd name="gd3" fmla="val 0"/>
                <a:gd name="gd4" fmla="val 0"/>
                <a:gd name="gd5" fmla="val 0"/>
                <a:gd name="gd6" fmla="val 29"/>
                <a:gd name="gd7" fmla="val 68"/>
                <a:gd name="gd8" fmla="val 194"/>
                <a:gd name="gd9" fmla="val 123"/>
                <a:gd name="gd10" fmla="val 308"/>
                <a:gd name="gd11" fmla="val 132"/>
                <a:gd name="gd12" fmla="val 308"/>
                <a:gd name="gd13" fmla="val 77"/>
                <a:gd name="gd14" fmla="val 190"/>
                <a:gd name="gd15" fmla="val 8"/>
                <a:gd name="gd16" fmla="val 22"/>
                <a:gd name="gd17" fmla="*/ w 0 132"/>
                <a:gd name="gd18" fmla="*/ h 0 308"/>
                <a:gd name="gd19" fmla="*/ w 21600 132"/>
                <a:gd name="gd20" fmla="*/ h 21600 308"/>
              </a:gdLst>
              <a:ahLst/>
              <a:cxnLst/>
              <a:rect l="gd17" t="gd18" r="gd19" b="gd20"/>
              <a:pathLst>
                <a:path w="132" h="308" extrusionOk="0">
                  <a:moveTo>
                    <a:pt x="gd1" y="gd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5146" name="Freeform 14"/>
            <p:cNvSpPr>
              <a:spLocks noChangeShapeType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gd0" fmla="val 65536"/>
                <a:gd name="gd1" fmla="val 28"/>
                <a:gd name="gd2" fmla="val 79"/>
                <a:gd name="gd3" fmla="val 37"/>
                <a:gd name="gd4" fmla="val 79"/>
                <a:gd name="gd5" fmla="val 0"/>
                <a:gd name="gd6" fmla="val 0"/>
                <a:gd name="gd7" fmla="val 28"/>
                <a:gd name="gd8" fmla="val 79"/>
                <a:gd name="gd9" fmla="*/ w 0 37"/>
                <a:gd name="gd10" fmla="*/ h 0 79"/>
                <a:gd name="gd11" fmla="*/ w 21600 37"/>
                <a:gd name="gd12" fmla="*/ h 21600 79"/>
              </a:gdLst>
              <a:ahLst/>
              <a:cxnLst/>
              <a:rect l="gd9" t="gd10" r="gd11" b="gd12"/>
              <a:pathLst>
                <a:path w="37" h="79" extrusionOk="0">
                  <a:moveTo>
                    <a:pt x="gd1" y="gd2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5147" name="Freeform 15"/>
            <p:cNvSpPr>
              <a:spLocks noChangeShapeType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gd0" fmla="val 65536"/>
                <a:gd name="gd1" fmla="val 162"/>
                <a:gd name="gd2" fmla="val 660"/>
                <a:gd name="gd3" fmla="val 116"/>
                <a:gd name="gd4" fmla="val 534"/>
                <a:gd name="gd5" fmla="val 40"/>
                <a:gd name="gd6" fmla="val 236"/>
                <a:gd name="gd7" fmla="val 12"/>
                <a:gd name="gd8" fmla="val 51"/>
                <a:gd name="gd9" fmla="val 0"/>
                <a:gd name="gd10" fmla="val 0"/>
                <a:gd name="gd11" fmla="val 33"/>
                <a:gd name="gd12" fmla="val 237"/>
                <a:gd name="gd13" fmla="val 107"/>
                <a:gd name="gd14" fmla="val 537"/>
                <a:gd name="gd15" fmla="val 160"/>
                <a:gd name="gd16" fmla="val 681"/>
                <a:gd name="gd17" fmla="val 178"/>
                <a:gd name="gd18" fmla="val 722"/>
                <a:gd name="gd19" fmla="val 174"/>
                <a:gd name="gd20" fmla="val 708"/>
                <a:gd name="gd21" fmla="val 162"/>
                <a:gd name="gd22" fmla="val 660"/>
                <a:gd name="gd23" fmla="*/ w 0 178"/>
                <a:gd name="gd24" fmla="*/ h 0 722"/>
                <a:gd name="gd25" fmla="*/ w 21600 178"/>
                <a:gd name="gd26" fmla="*/ h 21600 722"/>
              </a:gdLst>
              <a:ahLst/>
              <a:cxnLst/>
              <a:rect l="gd23" t="gd24" r="gd25" b="gd26"/>
              <a:pathLst>
                <a:path w="178" h="722" extrusionOk="0">
                  <a:moveTo>
                    <a:pt x="gd1" y="gd2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5148" name="Freeform 16"/>
            <p:cNvSpPr>
              <a:spLocks noChangeShapeType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gd0" fmla="val 65536"/>
                <a:gd name="gd1" fmla="val 11"/>
                <a:gd name="gd2" fmla="val 577"/>
                <a:gd name="gd3" fmla="val 12"/>
                <a:gd name="gd4" fmla="val 589"/>
                <a:gd name="gd5" fmla="val 22"/>
                <a:gd name="gd6" fmla="val 632"/>
                <a:gd name="gd7" fmla="val 23"/>
                <a:gd name="gd8" fmla="val 635"/>
                <a:gd name="gd9" fmla="val 17"/>
                <a:gd name="gd10" fmla="val 576"/>
                <a:gd name="gd11" fmla="val 5"/>
                <a:gd name="gd12" fmla="val 269"/>
                <a:gd name="gd13" fmla="val 15"/>
                <a:gd name="gd14" fmla="val 0"/>
                <a:gd name="gd15" fmla="val 12"/>
                <a:gd name="gd16" fmla="val 0"/>
                <a:gd name="gd17" fmla="val 1"/>
                <a:gd name="gd18" fmla="val 269"/>
                <a:gd name="gd19" fmla="val 11"/>
                <a:gd name="gd20" fmla="val 577"/>
                <a:gd name="gd21" fmla="*/ w 0 23"/>
                <a:gd name="gd22" fmla="*/ h 0 635"/>
                <a:gd name="gd23" fmla="*/ w 21600 23"/>
                <a:gd name="gd24" fmla="*/ h 21600 635"/>
              </a:gdLst>
              <a:ahLst/>
              <a:cxnLst/>
              <a:rect l="gd21" t="gd22" r="gd23" b="gd24"/>
              <a:pathLst>
                <a:path w="23" h="635" extrusionOk="0">
                  <a:moveTo>
                    <a:pt x="gd1" y="gd2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5149" name="Freeform 17"/>
            <p:cNvSpPr>
              <a:spLocks noChangeShapeType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56"/>
                <a:gd name="gd5" fmla="val 17"/>
                <a:gd name="gd6" fmla="val 107"/>
                <a:gd name="gd7" fmla="val 11"/>
                <a:gd name="gd8" fmla="val 46"/>
                <a:gd name="gd9" fmla="val 10"/>
                <a:gd name="gd10" fmla="val 43"/>
                <a:gd name="gd11" fmla="val 0"/>
                <a:gd name="gd12" fmla="val 0"/>
                <a:gd name="gd13" fmla="*/ w 0 17"/>
                <a:gd name="gd14" fmla="*/ h 0 107"/>
                <a:gd name="gd15" fmla="*/ w 21600 17"/>
                <a:gd name="gd16" fmla="*/ h 21600 107"/>
              </a:gdLst>
              <a:ahLst/>
              <a:cxnLst/>
              <a:rect l="gd13" t="gd14" r="gd15" b="gd16"/>
              <a:pathLst>
                <a:path w="17" h="107" extrusionOk="0">
                  <a:moveTo>
                    <a:pt x="gd1" y="gd2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5150" name="Freeform 18"/>
            <p:cNvSpPr>
              <a:spLocks noChangeShapeType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93"/>
                <a:gd name="gd5" fmla="val 17"/>
                <a:gd name="gd6" fmla="val 166"/>
                <a:gd name="gd7" fmla="val 24"/>
                <a:gd name="gd8" fmla="val 184"/>
                <a:gd name="gd9" fmla="val 41"/>
                <a:gd name="gd10" fmla="val 222"/>
                <a:gd name="gd11" fmla="val 38"/>
                <a:gd name="gd12" fmla="val 212"/>
                <a:gd name="gd13" fmla="val 13"/>
                <a:gd name="gd14" fmla="val 92"/>
                <a:gd name="gd15" fmla="val 8"/>
                <a:gd name="gd16" fmla="val 22"/>
                <a:gd name="gd17" fmla="val 7"/>
                <a:gd name="gd18" fmla="val 18"/>
                <a:gd name="gd19" fmla="val 0"/>
                <a:gd name="gd20" fmla="val 0"/>
                <a:gd name="gd21" fmla="*/ w 0 41"/>
                <a:gd name="gd22" fmla="*/ h 0 222"/>
                <a:gd name="gd23" fmla="*/ w 21600 41"/>
                <a:gd name="gd24" fmla="*/ h 21600 222"/>
              </a:gdLst>
              <a:ahLst/>
              <a:cxnLst/>
              <a:rect l="gd21" t="gd22" r="gd23" b="gd24"/>
              <a:pathLst>
                <a:path w="41" h="222" extrusionOk="0">
                  <a:moveTo>
                    <a:pt x="gd1" y="gd2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5151" name="Freeform 19"/>
            <p:cNvSpPr>
              <a:spLocks noChangeShapeType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gd0" fmla="val 65536"/>
                <a:gd name="gd1" fmla="val 7"/>
                <a:gd name="gd2" fmla="val 854"/>
                <a:gd name="gd3" fmla="val 50"/>
                <a:gd name="gd4" fmla="val 613"/>
                <a:gd name="gd5" fmla="val 149"/>
                <a:gd name="gd6" fmla="val 388"/>
                <a:gd name="gd7" fmla="val 285"/>
                <a:gd name="gd8" fmla="val 183"/>
                <a:gd name="gd9" fmla="val 364"/>
                <a:gd name="gd10" fmla="val 89"/>
                <a:gd name="gd11" fmla="val 406"/>
                <a:gd name="gd12" fmla="val 44"/>
                <a:gd name="gd13" fmla="val 450"/>
                <a:gd name="gd14" fmla="val 1"/>
                <a:gd name="gd15" fmla="val 450"/>
                <a:gd name="gd16" fmla="val 0"/>
                <a:gd name="gd17" fmla="val 405"/>
                <a:gd name="gd18" fmla="val 43"/>
                <a:gd name="gd19" fmla="val 363"/>
                <a:gd name="gd20" fmla="val 88"/>
                <a:gd name="gd21" fmla="val 283"/>
                <a:gd name="gd22" fmla="val 181"/>
                <a:gd name="gd23" fmla="val 145"/>
                <a:gd name="gd24" fmla="val 386"/>
                <a:gd name="gd25" fmla="val 45"/>
                <a:gd name="gd26" fmla="val 611"/>
                <a:gd name="gd27" fmla="val 0"/>
                <a:gd name="gd28" fmla="val 854"/>
                <a:gd name="gd29" fmla="val 0"/>
                <a:gd name="gd30" fmla="val 859"/>
                <a:gd name="gd31" fmla="val 7"/>
                <a:gd name="gd32" fmla="val 878"/>
                <a:gd name="gd33" fmla="val 7"/>
                <a:gd name="gd34" fmla="val 854"/>
                <a:gd name="gd35" fmla="*/ w 0 450"/>
                <a:gd name="gd36" fmla="*/ h 0 878"/>
                <a:gd name="gd37" fmla="*/ w 21600 450"/>
                <a:gd name="gd38" fmla="*/ h 21600 878"/>
              </a:gdLst>
              <a:ahLst/>
              <a:cxnLst/>
              <a:rect l="gd35" t="gd36" r="gd37" b="gd38"/>
              <a:pathLst>
                <a:path w="450" h="878" extrusionOk="0">
                  <a:moveTo>
                    <a:pt x="gd1" y="gd2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5152" name="Freeform 20"/>
            <p:cNvSpPr>
              <a:spLocks noChangeShapeType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26"/>
                <a:gd name="gd4" fmla="val 73"/>
                <a:gd name="gd5" fmla="val 35"/>
                <a:gd name="gd6" fmla="val 73"/>
                <a:gd name="gd7" fmla="val 0"/>
                <a:gd name="gd8" fmla="val 0"/>
                <a:gd name="gd9" fmla="*/ w 0 35"/>
                <a:gd name="gd10" fmla="*/ h 0 73"/>
                <a:gd name="gd11" fmla="*/ w 21600 35"/>
                <a:gd name="gd12" fmla="*/ h 21600 73"/>
              </a:gdLst>
              <a:ahLst/>
              <a:cxnLst/>
              <a:rect l="gd9" t="gd10" r="gd11" b="gd12"/>
              <a:pathLst>
                <a:path w="35" h="73" extrusionOk="0">
                  <a:moveTo>
                    <a:pt x="gd1" y="gd2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5153" name="Freeform 21"/>
            <p:cNvSpPr>
              <a:spLocks noChangeShapeType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gd0" fmla="val 65536"/>
                <a:gd name="gd1" fmla="val 7"/>
                <a:gd name="gd2" fmla="val 44"/>
                <a:gd name="gd3" fmla="val 8"/>
                <a:gd name="gd4" fmla="val 48"/>
                <a:gd name="gd5" fmla="val 8"/>
                <a:gd name="gd6" fmla="val 19"/>
                <a:gd name="gd7" fmla="val 1"/>
                <a:gd name="gd8" fmla="val 0"/>
                <a:gd name="gd9" fmla="val 0"/>
                <a:gd name="gd10" fmla="val 26"/>
                <a:gd name="gd11" fmla="val 7"/>
                <a:gd name="gd12" fmla="val 44"/>
                <a:gd name="gd13" fmla="*/ w 0 8"/>
                <a:gd name="gd14" fmla="*/ h 0 48"/>
                <a:gd name="gd15" fmla="*/ w 21600 8"/>
                <a:gd name="gd16" fmla="*/ h 21600 48"/>
              </a:gdLst>
              <a:ahLst/>
              <a:cxnLst/>
              <a:rect l="gd13" t="gd14" r="gd15" b="gd16"/>
              <a:pathLst>
                <a:path w="8" h="48" extrusionOk="0">
                  <a:moveTo>
                    <a:pt x="gd1" y="gd2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5154" name="Freeform 22"/>
            <p:cNvSpPr>
              <a:spLocks noChangeShapeType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gd0" fmla="val 65536"/>
                <a:gd name="gd1" fmla="val 7"/>
                <a:gd name="gd2" fmla="val 18"/>
                <a:gd name="gd3" fmla="val 0"/>
                <a:gd name="gd4" fmla="val 0"/>
                <a:gd name="gd5" fmla="val 12"/>
                <a:gd name="gd6" fmla="val 48"/>
                <a:gd name="gd7" fmla="val 16"/>
                <a:gd name="gd8" fmla="val 62"/>
                <a:gd name="gd9" fmla="val 51"/>
                <a:gd name="gd10" fmla="val 135"/>
                <a:gd name="gd11" fmla="val 52"/>
                <a:gd name="gd12" fmla="val 135"/>
                <a:gd name="gd13" fmla="val 24"/>
                <a:gd name="gd14" fmla="val 56"/>
                <a:gd name="gd15" fmla="val 7"/>
                <a:gd name="gd16" fmla="val 18"/>
                <a:gd name="gd17" fmla="*/ w 0 52"/>
                <a:gd name="gd18" fmla="*/ h 0 135"/>
                <a:gd name="gd19" fmla="*/ w 21600 52"/>
                <a:gd name="gd20" fmla="*/ h 21600 135"/>
              </a:gdLst>
              <a:ahLst/>
              <a:cxnLst/>
              <a:rect l="gd17" t="gd18" r="gd19" b="gd20"/>
              <a:pathLst>
                <a:path w="52" h="135" extrusionOk="0">
                  <a:moveTo>
                    <a:pt x="gd1" y="gd2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123" name="Group 9"/>
          <p:cNvGrpSpPr/>
          <p:nvPr/>
        </p:nvGrpSpPr>
        <p:grpSpPr bwMode="auto">
          <a:xfrm>
            <a:off x="26987" y="0"/>
            <a:ext cx="2357437" cy="6853237"/>
            <a:chOff x="6627813" y="194833"/>
            <a:chExt cx="1952625" cy="5678918"/>
          </a:xfrm>
        </p:grpSpPr>
        <p:sp>
          <p:nvSpPr>
            <p:cNvPr id="5131" name="Freeform 27"/>
            <p:cNvSpPr>
              <a:spLocks noChangeShapeType="1"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gd0" fmla="val 65536"/>
                <a:gd name="gd1" fmla="val 7"/>
                <a:gd name="gd2" fmla="val 210"/>
                <a:gd name="gd3" fmla="val 26"/>
                <a:gd name="gd4" fmla="val 445"/>
                <a:gd name="gd5" fmla="val 57"/>
                <a:gd name="gd6" fmla="val 679"/>
                <a:gd name="gd7" fmla="val 101"/>
                <a:gd name="gd8" fmla="val 911"/>
                <a:gd name="gd9" fmla="val 103"/>
                <a:gd name="gd10" fmla="val 920"/>
                <a:gd name="gd11" fmla="val 99"/>
                <a:gd name="gd12" fmla="val 874"/>
                <a:gd name="gd13" fmla="val 99"/>
                <a:gd name="gd14" fmla="val 866"/>
                <a:gd name="gd15" fmla="val 63"/>
                <a:gd name="gd16" fmla="val 678"/>
                <a:gd name="gd17" fmla="val 30"/>
                <a:gd name="gd18" fmla="val 444"/>
                <a:gd name="gd19" fmla="val 9"/>
                <a:gd name="gd20" fmla="val 209"/>
                <a:gd name="gd21" fmla="val 3"/>
                <a:gd name="gd22" fmla="val 92"/>
                <a:gd name="gd23" fmla="val 1"/>
                <a:gd name="gd24" fmla="val 0"/>
                <a:gd name="gd25" fmla="val 0"/>
                <a:gd name="gd26" fmla="val 0"/>
                <a:gd name="gd27" fmla="val 1"/>
                <a:gd name="gd28" fmla="val 92"/>
                <a:gd name="gd29" fmla="val 7"/>
                <a:gd name="gd30" fmla="val 210"/>
                <a:gd name="gd31" fmla="*/ w 0 103"/>
                <a:gd name="gd32" fmla="*/ h 0 920"/>
                <a:gd name="gd33" fmla="*/ w 21600 103"/>
                <a:gd name="gd34" fmla="*/ h 21600 920"/>
              </a:gdLst>
              <a:ahLst/>
              <a:cxnLst/>
              <a:rect l="gd31" t="gd32" r="gd33" b="gd34"/>
              <a:pathLst>
                <a:path w="103" h="920" extrusionOk="0">
                  <a:moveTo>
                    <a:pt x="gd1" y="gd2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  <a:path w="103" h="92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5132" name="Freeform 28"/>
            <p:cNvSpPr>
              <a:spLocks noChangeShapeType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gd0" fmla="val 65536"/>
                <a:gd name="gd1" fmla="val 53"/>
                <a:gd name="gd2" fmla="val 229"/>
                <a:gd name="gd3" fmla="val 88"/>
                <a:gd name="gd4" fmla="val 330"/>
                <a:gd name="gd5" fmla="val 88"/>
                <a:gd name="gd6" fmla="val 308"/>
                <a:gd name="gd7" fmla="val 88"/>
                <a:gd name="gd8" fmla="val 304"/>
                <a:gd name="gd9" fmla="val 62"/>
                <a:gd name="gd10" fmla="val 226"/>
                <a:gd name="gd11" fmla="val 0"/>
                <a:gd name="gd12" fmla="val 0"/>
                <a:gd name="gd13" fmla="val 7"/>
                <a:gd name="gd14" fmla="val 63"/>
                <a:gd name="gd15" fmla="val 53"/>
                <a:gd name="gd16" fmla="val 229"/>
                <a:gd name="gd17" fmla="*/ w 0 88"/>
                <a:gd name="gd18" fmla="*/ h 0 330"/>
                <a:gd name="gd19" fmla="*/ w 21600 88"/>
                <a:gd name="gd20" fmla="*/ h 21600 330"/>
              </a:gdLst>
              <a:ahLst/>
              <a:cxnLst/>
              <a:rect l="gd17" t="gd18" r="gd19" b="gd20"/>
              <a:pathLst>
                <a:path w="88" h="330" extrusionOk="0">
                  <a:moveTo>
                    <a:pt x="gd1" y="gd2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  <a:path w="88" h="33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5133" name="Freeform 29"/>
            <p:cNvSpPr>
              <a:spLocks noChangeShapeType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gd0" fmla="val 65536"/>
                <a:gd name="gd1" fmla="val 6"/>
                <a:gd name="gd2" fmla="val 15"/>
                <a:gd name="gd3" fmla="val 0"/>
                <a:gd name="gd4" fmla="val 0"/>
                <a:gd name="gd5" fmla="val 1"/>
                <a:gd name="gd6" fmla="val 29"/>
                <a:gd name="gd7" fmla="val 42"/>
                <a:gd name="gd8" fmla="val 127"/>
                <a:gd name="gd9" fmla="val 80"/>
                <a:gd name="gd10" fmla="val 207"/>
                <a:gd name="gd11" fmla="val 90"/>
                <a:gd name="gd12" fmla="val 207"/>
                <a:gd name="gd13" fmla="val 50"/>
                <a:gd name="gd14" fmla="val 123"/>
                <a:gd name="gd15" fmla="val 6"/>
                <a:gd name="gd16" fmla="val 15"/>
                <a:gd name="gd17" fmla="*/ w 0 90"/>
                <a:gd name="gd18" fmla="*/ h 0 207"/>
                <a:gd name="gd19" fmla="*/ w 21600 90"/>
                <a:gd name="gd20" fmla="*/ h 21600 207"/>
              </a:gdLst>
              <a:ahLst/>
              <a:cxnLst/>
              <a:rect l="gd17" t="gd18" r="gd19" b="gd20"/>
              <a:pathLst>
                <a:path w="90" h="207" extrusionOk="0">
                  <a:moveTo>
                    <a:pt x="gd1" y="gd2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  <a:path w="90" h="2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5134" name="Freeform 30"/>
            <p:cNvSpPr>
              <a:spLocks noChangeShapeType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gd0" fmla="val 65536"/>
                <a:gd name="gd1" fmla="val 101"/>
                <a:gd name="gd2" fmla="val 409"/>
                <a:gd name="gd3" fmla="val 78"/>
                <a:gd name="gd4" fmla="val 344"/>
                <a:gd name="gd5" fmla="val 29"/>
                <a:gd name="gd6" fmla="val 151"/>
                <a:gd name="gd7" fmla="val 13"/>
                <a:gd name="gd8" fmla="val 53"/>
                <a:gd name="gd9" fmla="val 0"/>
                <a:gd name="gd10" fmla="val 0"/>
                <a:gd name="gd11" fmla="val 21"/>
                <a:gd name="gd12" fmla="val 152"/>
                <a:gd name="gd13" fmla="val 69"/>
                <a:gd name="gd14" fmla="val 347"/>
                <a:gd name="gd15" fmla="val 103"/>
                <a:gd name="gd16" fmla="val 441"/>
                <a:gd name="gd17" fmla="val 115"/>
                <a:gd name="gd18" fmla="val 467"/>
                <a:gd name="gd19" fmla="val 112"/>
                <a:gd name="gd20" fmla="val 458"/>
                <a:gd name="gd21" fmla="val 101"/>
                <a:gd name="gd22" fmla="val 409"/>
                <a:gd name="gd23" fmla="*/ w 0 115"/>
                <a:gd name="gd24" fmla="*/ h 0 467"/>
                <a:gd name="gd25" fmla="*/ w 21600 115"/>
                <a:gd name="gd26" fmla="*/ h 21600 467"/>
              </a:gdLst>
              <a:ahLst/>
              <a:cxnLst/>
              <a:rect l="gd23" t="gd24" r="gd25" b="gd26"/>
              <a:pathLst>
                <a:path w="115" h="467" extrusionOk="0">
                  <a:moveTo>
                    <a:pt x="gd1" y="gd2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  <a:path w="115" h="46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5135" name="Freeform 31"/>
            <p:cNvSpPr>
              <a:spLocks noChangeShapeType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gd0" fmla="val 65536"/>
                <a:gd name="gd1" fmla="val 17"/>
                <a:gd name="gd2" fmla="val 633"/>
                <a:gd name="gd3" fmla="val 13"/>
                <a:gd name="gd4" fmla="val 597"/>
                <a:gd name="gd5" fmla="val 5"/>
                <a:gd name="gd6" fmla="val 398"/>
                <a:gd name="gd7" fmla="val 13"/>
                <a:gd name="gd8" fmla="val 198"/>
                <a:gd name="gd9" fmla="val 22"/>
                <a:gd name="gd10" fmla="val 99"/>
                <a:gd name="gd11" fmla="val 36"/>
                <a:gd name="gd12" fmla="val 0"/>
                <a:gd name="gd13" fmla="val 35"/>
                <a:gd name="gd14" fmla="val 0"/>
                <a:gd name="gd15" fmla="val 20"/>
                <a:gd name="gd16" fmla="val 99"/>
                <a:gd name="gd17" fmla="val 10"/>
                <a:gd name="gd18" fmla="val 198"/>
                <a:gd name="gd19" fmla="val 1"/>
                <a:gd name="gd20" fmla="val 398"/>
                <a:gd name="gd21" fmla="val 7"/>
                <a:gd name="gd22" fmla="val 589"/>
                <a:gd name="gd23" fmla="val 16"/>
                <a:gd name="gd24" fmla="val 632"/>
                <a:gd name="gd25" fmla="val 17"/>
                <a:gd name="gd26" fmla="val 633"/>
                <a:gd name="gd27" fmla="*/ w 0 36"/>
                <a:gd name="gd28" fmla="*/ h 0 633"/>
                <a:gd name="gd29" fmla="*/ w 21600 36"/>
                <a:gd name="gd30" fmla="*/ h 21600 633"/>
              </a:gdLst>
              <a:ahLst/>
              <a:cxnLst/>
              <a:rect l="gd27" t="gd28" r="gd29" b="gd30"/>
              <a:pathLst>
                <a:path w="36" h="633" extrusionOk="0">
                  <a:moveTo>
                    <a:pt x="gd1" y="gd2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  <a:path w="36" h="63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5136" name="Freeform 32"/>
            <p:cNvSpPr>
              <a:spLocks noChangeShapeType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gd0" fmla="val 65536"/>
                <a:gd name="gd1" fmla="val 22"/>
                <a:gd name="gd2" fmla="val 59"/>
                <a:gd name="gd3" fmla="val 28"/>
                <a:gd name="gd4" fmla="val 59"/>
                <a:gd name="gd5" fmla="val 0"/>
                <a:gd name="gd6" fmla="val 0"/>
                <a:gd name="gd7" fmla="val 22"/>
                <a:gd name="gd8" fmla="val 59"/>
                <a:gd name="gd9" fmla="*/ w 0 28"/>
                <a:gd name="gd10" fmla="*/ h 0 59"/>
                <a:gd name="gd11" fmla="*/ w 21600 28"/>
                <a:gd name="gd12" fmla="*/ h 21600 59"/>
              </a:gdLst>
              <a:ahLst/>
              <a:cxnLst/>
              <a:rect l="gd9" t="gd10" r="gd11" b="gd12"/>
              <a:pathLst>
                <a:path w="28" h="59" extrusionOk="0">
                  <a:moveTo>
                    <a:pt x="gd1" y="gd2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  <a:path w="28" h="59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5137" name="Freeform 33"/>
            <p:cNvSpPr>
              <a:spLocks noChangeShapeType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gd0" fmla="val 65536"/>
                <a:gd name="gd1" fmla="val 4"/>
                <a:gd name="gd2" fmla="val 54"/>
                <a:gd name="gd3" fmla="val 17"/>
                <a:gd name="gd4" fmla="val 107"/>
                <a:gd name="gd5" fmla="val 10"/>
                <a:gd name="gd6" fmla="val 44"/>
                <a:gd name="gd7" fmla="val 9"/>
                <a:gd name="gd8" fmla="val 43"/>
                <a:gd name="gd9" fmla="val 0"/>
                <a:gd name="gd10" fmla="val 0"/>
                <a:gd name="gd11" fmla="val 0"/>
                <a:gd name="gd12" fmla="val 8"/>
                <a:gd name="gd13" fmla="val 4"/>
                <a:gd name="gd14" fmla="val 54"/>
                <a:gd name="gd15" fmla="*/ w 0 17"/>
                <a:gd name="gd16" fmla="*/ h 0 107"/>
                <a:gd name="gd17" fmla="*/ w 21600 17"/>
                <a:gd name="gd18" fmla="*/ h 21600 107"/>
              </a:gdLst>
              <a:ahLst/>
              <a:cxnLst/>
              <a:rect l="gd15" t="gd16" r="gd17" b="gd18"/>
              <a:pathLst>
                <a:path w="17" h="107" extrusionOk="0">
                  <a:moveTo>
                    <a:pt x="gd1" y="gd2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  <a:path w="17" h="1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5138" name="Freeform 34"/>
            <p:cNvSpPr>
              <a:spLocks noChangeShapeType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gd0" fmla="val 65536"/>
                <a:gd name="gd1" fmla="val 8"/>
                <a:gd name="gd2" fmla="val 553"/>
                <a:gd name="gd3" fmla="val 35"/>
                <a:gd name="gd4" fmla="val 397"/>
                <a:gd name="gd5" fmla="val 99"/>
                <a:gd name="gd6" fmla="val 252"/>
                <a:gd name="gd7" fmla="val 187"/>
                <a:gd name="gd8" fmla="val 119"/>
                <a:gd name="gd9" fmla="val 238"/>
                <a:gd name="gd10" fmla="val 58"/>
                <a:gd name="gd11" fmla="val 265"/>
                <a:gd name="gd12" fmla="val 28"/>
                <a:gd name="gd13" fmla="val 294"/>
                <a:gd name="gd14" fmla="val 0"/>
                <a:gd name="gd15" fmla="val 293"/>
                <a:gd name="gd16" fmla="val 0"/>
                <a:gd name="gd17" fmla="val 264"/>
                <a:gd name="gd18" fmla="val 27"/>
                <a:gd name="gd19" fmla="val 237"/>
                <a:gd name="gd20" fmla="val 56"/>
                <a:gd name="gd21" fmla="val 185"/>
                <a:gd name="gd22" fmla="val 117"/>
                <a:gd name="gd23" fmla="val 95"/>
                <a:gd name="gd24" fmla="val 249"/>
                <a:gd name="gd25" fmla="val 30"/>
                <a:gd name="gd26" fmla="val 396"/>
                <a:gd name="gd27" fmla="val 0"/>
                <a:gd name="gd28" fmla="val 549"/>
                <a:gd name="gd29" fmla="val 7"/>
                <a:gd name="gd30" fmla="val 568"/>
                <a:gd name="gd31" fmla="val 8"/>
                <a:gd name="gd32" fmla="val 553"/>
                <a:gd name="gd33" fmla="*/ w 0 294"/>
                <a:gd name="gd34" fmla="*/ h 0 568"/>
                <a:gd name="gd35" fmla="*/ w 21600 294"/>
                <a:gd name="gd36" fmla="*/ h 21600 568"/>
              </a:gdLst>
              <a:ahLst/>
              <a:cxnLst/>
              <a:rect l="gd33" t="gd34" r="gd35" b="gd36"/>
              <a:pathLst>
                <a:path w="294" h="568" extrusionOk="0">
                  <a:moveTo>
                    <a:pt x="gd1" y="gd2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  <a:path w="294" h="56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5139" name="Freeform 35"/>
            <p:cNvSpPr>
              <a:spLocks noChangeShapeType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19"/>
                <a:gd name="gd4" fmla="val 53"/>
                <a:gd name="gd5" fmla="val 25"/>
                <a:gd name="gd6" fmla="val 53"/>
                <a:gd name="gd7" fmla="val 0"/>
                <a:gd name="gd8" fmla="val 0"/>
                <a:gd name="gd9" fmla="*/ w 0 25"/>
                <a:gd name="gd10" fmla="*/ h 0 53"/>
                <a:gd name="gd11" fmla="*/ w 21600 25"/>
                <a:gd name="gd12" fmla="*/ h 21600 53"/>
              </a:gdLst>
              <a:ahLst/>
              <a:cxnLst/>
              <a:rect l="gd9" t="gd10" r="gd11" b="gd12"/>
              <a:pathLst>
                <a:path w="25" h="53" extrusionOk="0">
                  <a:moveTo>
                    <a:pt x="gd1" y="gd2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  <a:path w="25" h="5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5140" name="Freeform 36"/>
            <p:cNvSpPr>
              <a:spLocks noChangeShapeType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7"/>
                <a:gd name="gd4" fmla="val 89"/>
                <a:gd name="gd5" fmla="val 18"/>
                <a:gd name="gd6" fmla="val 117"/>
                <a:gd name="gd7" fmla="val 29"/>
                <a:gd name="gd8" fmla="val 141"/>
                <a:gd name="gd9" fmla="val 27"/>
                <a:gd name="gd10" fmla="val 135"/>
                <a:gd name="gd11" fmla="val 8"/>
                <a:gd name="gd12" fmla="val 22"/>
                <a:gd name="gd13" fmla="val 4"/>
                <a:gd name="gd14" fmla="val 11"/>
                <a:gd name="gd15" fmla="val 0"/>
                <a:gd name="gd16" fmla="val 0"/>
                <a:gd name="gd17" fmla="*/ w 0 29"/>
                <a:gd name="gd18" fmla="*/ h 0 141"/>
                <a:gd name="gd19" fmla="*/ w 21600 29"/>
                <a:gd name="gd20" fmla="*/ h 21600 141"/>
              </a:gdLst>
              <a:ahLst/>
              <a:cxnLst/>
              <a:rect l="gd17" t="gd18" r="gd19" b="gd20"/>
              <a:pathLst>
                <a:path w="29" h="141" extrusionOk="0">
                  <a:moveTo>
                    <a:pt x="gd1" y="gd2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  <a:path w="29" h="14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5141" name="Freeform 37"/>
            <p:cNvSpPr>
              <a:spLocks noChangeShapeType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gd0" fmla="val 65536"/>
                <a:gd name="gd1" fmla="val 0"/>
                <a:gd name="gd2" fmla="val 26"/>
                <a:gd name="gd3" fmla="val 4"/>
                <a:gd name="gd4" fmla="val 37"/>
                <a:gd name="gd5" fmla="val 8"/>
                <a:gd name="gd6" fmla="val 48"/>
                <a:gd name="gd7" fmla="val 7"/>
                <a:gd name="gd8" fmla="val 19"/>
                <a:gd name="gd9" fmla="val 0"/>
                <a:gd name="gd10" fmla="val 0"/>
                <a:gd name="gd11" fmla="val 0"/>
                <a:gd name="gd12" fmla="val 4"/>
                <a:gd name="gd13" fmla="val 0"/>
                <a:gd name="gd14" fmla="val 26"/>
                <a:gd name="gd15" fmla="*/ w 0 8"/>
                <a:gd name="gd16" fmla="*/ h 0 48"/>
                <a:gd name="gd17" fmla="*/ w 21600 8"/>
                <a:gd name="gd18" fmla="*/ h 21600 48"/>
              </a:gdLst>
              <a:ahLst/>
              <a:cxnLst/>
              <a:rect l="gd15" t="gd16" r="gd17" b="gd18"/>
              <a:pathLst>
                <a:path w="8" h="48" extrusionOk="0">
                  <a:moveTo>
                    <a:pt x="gd1" y="gd2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  <a:path w="8" h="4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5142" name="Freeform 38"/>
            <p:cNvSpPr>
              <a:spLocks noChangeShapeType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gd0" fmla="val 65536"/>
                <a:gd name="gd1" fmla="val 11"/>
                <a:gd name="gd2" fmla="val 28"/>
                <a:gd name="gd3" fmla="val 0"/>
                <a:gd name="gd4" fmla="val 0"/>
                <a:gd name="gd5" fmla="val 11"/>
                <a:gd name="gd6" fmla="val 49"/>
                <a:gd name="gd7" fmla="val 14"/>
                <a:gd name="gd8" fmla="val 58"/>
                <a:gd name="gd9" fmla="val 39"/>
                <a:gd name="gd10" fmla="val 111"/>
                <a:gd name="gd11" fmla="val 44"/>
                <a:gd name="gd12" fmla="val 111"/>
                <a:gd name="gd13" fmla="val 22"/>
                <a:gd name="gd14" fmla="val 52"/>
                <a:gd name="gd15" fmla="val 11"/>
                <a:gd name="gd16" fmla="val 28"/>
                <a:gd name="gd17" fmla="*/ w 0 44"/>
                <a:gd name="gd18" fmla="*/ h 0 111"/>
                <a:gd name="gd19" fmla="*/ w 21600 44"/>
                <a:gd name="gd20" fmla="*/ h 21600 111"/>
              </a:gdLst>
              <a:ahLst/>
              <a:cxnLst/>
              <a:rect l="gd17" t="gd18" r="gd19" b="gd20"/>
              <a:pathLst>
                <a:path w="44" h="111" extrusionOk="0">
                  <a:moveTo>
                    <a:pt x="gd1" y="gd2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  <a:path w="44" h="11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5124" name="Rectangle 6"/>
          <p:cNvSpPr>
            <a:spLocks noGrp="1" noChangeShapeType="1"/>
          </p:cNvSpPr>
          <p:nvPr/>
        </p:nvSpPr>
        <p:spPr bwMode="auto"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5125" name="Freeform 11"/>
          <p:cNvSpPr>
            <a:spLocks noGrp="1" noChangeShapeType="1"/>
          </p:cNvSpPr>
          <p:nvPr/>
        </p:nvSpPr>
        <p:spPr bwMode="auto">
          <a:xfrm flipV="1">
            <a:off x="-4762" y="714375"/>
            <a:ext cx="1589087" cy="508000"/>
          </a:xfrm>
          <a:custGeom>
            <a:avLst/>
            <a:gdLst>
              <a:gd name="gd0" fmla="val 65536"/>
              <a:gd name="gd1" fmla="val 9248"/>
              <a:gd name="gd2" fmla="val 4701"/>
              <a:gd name="gd3" fmla="val 7915"/>
              <a:gd name="gd4" fmla="val 188"/>
              <a:gd name="gd5" fmla="val 7886"/>
              <a:gd name="gd6" fmla="val 94"/>
              <a:gd name="gd7" fmla="val 7803"/>
              <a:gd name="gd8" fmla="val 0"/>
              <a:gd name="gd9" fmla="val 7275"/>
              <a:gd name="gd10" fmla="val 0"/>
              <a:gd name="gd11" fmla="val 0"/>
              <a:gd name="gd12" fmla="val 70"/>
              <a:gd name="gd13" fmla="val 25"/>
              <a:gd name="gd14" fmla="val 10000"/>
              <a:gd name="gd15" fmla="val 7275"/>
              <a:gd name="gd16" fmla="val 9966"/>
              <a:gd name="gd17" fmla="val 7803"/>
              <a:gd name="gd18" fmla="val 9966"/>
              <a:gd name="gd19" fmla="val 7886"/>
              <a:gd name="gd20" fmla="val 9872"/>
              <a:gd name="gd21" fmla="val 7915"/>
              <a:gd name="gd22" fmla="val 9778"/>
              <a:gd name="gd23" fmla="val 9248"/>
              <a:gd name="gd24" fmla="val 5265"/>
              <a:gd name="gd25" fmla="val 9248"/>
              <a:gd name="gd26" fmla="val 4701"/>
              <a:gd name="gd27" fmla="*/ w 0 9248"/>
              <a:gd name="gd28" fmla="*/ h 0 10000"/>
              <a:gd name="gd29" fmla="*/ w 21600 9248"/>
              <a:gd name="gd30" fmla="*/ h 21600 10000"/>
            </a:gdLst>
            <a:ahLst/>
            <a:cxnLst/>
            <a:rect l="gd27" t="gd28" r="gd29" b="gd30"/>
            <a:pathLst>
              <a:path w="9248" h="10000" extrusionOk="0">
                <a:moveTo>
                  <a:pt x="gd1" y="gd2"/>
                </a:moveTo>
                <a:lnTo>
                  <a:pt x="gd3" y="gd4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gd9" y="gd10"/>
                </a:lnTo>
                <a:lnTo>
                  <a:pt x="gd11" y="gd12"/>
                </a:lnTo>
                <a:cubicBezTo>
                  <a:pt x="8" y="3380"/>
                  <a:pt x="17" y="6690"/>
                  <a:pt x="25" y="10000"/>
                </a:cubicBezTo>
                <a:lnTo>
                  <a:pt x="gd15" y="gd16"/>
                </a:lnTo>
                <a:lnTo>
                  <a:pt x="gd17" y="gd18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gd23" y="gd24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 extrusionOk="0"/>
            </a:pathLst>
          </a:custGeom>
          <a:solidFill>
            <a:schemeClr val="accent1"/>
          </a:solidFill>
        </p:spPr>
        <p:txBody>
          <a:bodyPr lIns="91440" tIns="45720" rIns="91440" bIns="45720" anchor="t"/>
          <a:lstStyle/>
          <a:p>
            <a:pPr>
              <a:defRPr/>
            </a:pPr>
            <a:endParaRPr/>
          </a:p>
        </p:txBody>
      </p:sp>
      <p:sp>
        <p:nvSpPr>
          <p:cNvPr id="5126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5127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2589212" y="2133600"/>
            <a:ext cx="8915400" cy="3886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Образец текста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Второй уровень</a:t>
            </a:r>
          </a:p>
          <a:p>
            <a:pPr marL="1143000" lvl="2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Третий уровень</a:t>
            </a:r>
          </a:p>
          <a:p>
            <a:pPr marL="1600200" lvl="3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Четвертый уровень</a:t>
            </a:r>
          </a:p>
          <a:p>
            <a:pPr marL="2057400" lvl="4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Пятый уровень</a:t>
            </a:r>
          </a:p>
        </p:txBody>
      </p:sp>
      <p:sp>
        <p:nvSpPr>
          <p:cNvPr id="5128" name="Date Placeholder 4"/>
          <p:cNvSpPr>
            <a:spLocks noGrp="1" noChangeShapeType="1"/>
          </p:cNvSpPr>
          <p:nvPr>
            <p:ph type="dt" idx="2"/>
          </p:nvPr>
        </p:nvSpPr>
        <p:spPr bwMode="auto">
          <a:xfrm>
            <a:off x="10361612" y="6130925"/>
            <a:ext cx="1146175" cy="3698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r>
              <a:rPr sz="9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5129" name="Footer Placeholder 5"/>
          <p:cNvSpPr>
            <a:spLocks noGrp="1" noChangeShapeType="1"/>
          </p:cNvSpPr>
          <p:nvPr>
            <p:ph type="ftr" idx="3"/>
          </p:nvPr>
        </p:nvSpPr>
        <p:spPr bwMode="auto">
          <a:xfrm>
            <a:off x="2589212" y="6135687"/>
            <a:ext cx="76200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5130" name="Slide Number Placeholder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531812" y="787400"/>
            <a:ext cx="779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2000">
                <a:solidFill>
                  <a:srgbClr val="FE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5_Легкий дым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146" name="Group 22"/>
          <p:cNvGrpSpPr/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6167" name="Freeform 11"/>
            <p:cNvSpPr>
              <a:spLocks noChangeShapeType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gd0" fmla="val 65536"/>
                <a:gd name="gd1" fmla="val 22"/>
                <a:gd name="gd2" fmla="val 136"/>
                <a:gd name="gd3" fmla="val 17"/>
                <a:gd name="gd4" fmla="val 80"/>
                <a:gd name="gd5" fmla="val 0"/>
                <a:gd name="gd6" fmla="val 0"/>
                <a:gd name="gd7" fmla="val 0"/>
                <a:gd name="gd8" fmla="val 35"/>
                <a:gd name="gd9" fmla="val 20"/>
                <a:gd name="gd10" fmla="val 124"/>
                <a:gd name="gd11" fmla="val 22"/>
                <a:gd name="gd12" fmla="val 136"/>
                <a:gd name="gd13" fmla="*/ w 0 22"/>
                <a:gd name="gd14" fmla="*/ h 0 136"/>
                <a:gd name="gd15" fmla="*/ w 21600 22"/>
                <a:gd name="gd16" fmla="*/ h 21600 136"/>
              </a:gdLst>
              <a:ahLst/>
              <a:cxnLst/>
              <a:rect l="gd13" t="gd14" r="gd15" b="gd16"/>
              <a:pathLst>
                <a:path w="22" h="136" extrusionOk="0">
                  <a:moveTo>
                    <a:pt x="gd1" y="gd2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6168" name="Freeform 12"/>
            <p:cNvSpPr>
              <a:spLocks noChangeShapeType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gd0" fmla="val 65536"/>
                <a:gd name="gd1" fmla="val 86"/>
                <a:gd name="gd2" fmla="val 350"/>
                <a:gd name="gd3" fmla="val 139"/>
                <a:gd name="gd4" fmla="val 504"/>
                <a:gd name="gd5" fmla="val 140"/>
                <a:gd name="gd6" fmla="val 478"/>
                <a:gd name="gd7" fmla="val 95"/>
                <a:gd name="gd8" fmla="val 347"/>
                <a:gd name="gd9" fmla="val 0"/>
                <a:gd name="gd10" fmla="val 0"/>
                <a:gd name="gd11" fmla="val 6"/>
                <a:gd name="gd12" fmla="val 61"/>
                <a:gd name="gd13" fmla="val 86"/>
                <a:gd name="gd14" fmla="val 350"/>
                <a:gd name="gd15" fmla="*/ w 0 140"/>
                <a:gd name="gd16" fmla="*/ h 0 504"/>
                <a:gd name="gd17" fmla="*/ w 21600 140"/>
                <a:gd name="gd18" fmla="*/ h 21600 504"/>
              </a:gdLst>
              <a:ahLst/>
              <a:cxnLst/>
              <a:rect l="gd15" t="gd16" r="gd17" b="gd18"/>
              <a:pathLst>
                <a:path w="140" h="504" extrusionOk="0">
                  <a:moveTo>
                    <a:pt x="gd1" y="gd2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6169" name="Freeform 13"/>
            <p:cNvSpPr>
              <a:spLocks noChangeShapeType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gd0" fmla="val 65536"/>
                <a:gd name="gd1" fmla="val 8"/>
                <a:gd name="gd2" fmla="val 22"/>
                <a:gd name="gd3" fmla="val 0"/>
                <a:gd name="gd4" fmla="val 0"/>
                <a:gd name="gd5" fmla="val 0"/>
                <a:gd name="gd6" fmla="val 29"/>
                <a:gd name="gd7" fmla="val 68"/>
                <a:gd name="gd8" fmla="val 194"/>
                <a:gd name="gd9" fmla="val 123"/>
                <a:gd name="gd10" fmla="val 308"/>
                <a:gd name="gd11" fmla="val 132"/>
                <a:gd name="gd12" fmla="val 308"/>
                <a:gd name="gd13" fmla="val 77"/>
                <a:gd name="gd14" fmla="val 190"/>
                <a:gd name="gd15" fmla="val 8"/>
                <a:gd name="gd16" fmla="val 22"/>
                <a:gd name="gd17" fmla="*/ w 0 132"/>
                <a:gd name="gd18" fmla="*/ h 0 308"/>
                <a:gd name="gd19" fmla="*/ w 21600 132"/>
                <a:gd name="gd20" fmla="*/ h 21600 308"/>
              </a:gdLst>
              <a:ahLst/>
              <a:cxnLst/>
              <a:rect l="gd17" t="gd18" r="gd19" b="gd20"/>
              <a:pathLst>
                <a:path w="132" h="308" extrusionOk="0">
                  <a:moveTo>
                    <a:pt x="gd1" y="gd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6170" name="Freeform 14"/>
            <p:cNvSpPr>
              <a:spLocks noChangeShapeType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gd0" fmla="val 65536"/>
                <a:gd name="gd1" fmla="val 28"/>
                <a:gd name="gd2" fmla="val 79"/>
                <a:gd name="gd3" fmla="val 37"/>
                <a:gd name="gd4" fmla="val 79"/>
                <a:gd name="gd5" fmla="val 0"/>
                <a:gd name="gd6" fmla="val 0"/>
                <a:gd name="gd7" fmla="val 28"/>
                <a:gd name="gd8" fmla="val 79"/>
                <a:gd name="gd9" fmla="*/ w 0 37"/>
                <a:gd name="gd10" fmla="*/ h 0 79"/>
                <a:gd name="gd11" fmla="*/ w 21600 37"/>
                <a:gd name="gd12" fmla="*/ h 21600 79"/>
              </a:gdLst>
              <a:ahLst/>
              <a:cxnLst/>
              <a:rect l="gd9" t="gd10" r="gd11" b="gd12"/>
              <a:pathLst>
                <a:path w="37" h="79" extrusionOk="0">
                  <a:moveTo>
                    <a:pt x="gd1" y="gd2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6171" name="Freeform 15"/>
            <p:cNvSpPr>
              <a:spLocks noChangeShapeType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gd0" fmla="val 65536"/>
                <a:gd name="gd1" fmla="val 162"/>
                <a:gd name="gd2" fmla="val 660"/>
                <a:gd name="gd3" fmla="val 116"/>
                <a:gd name="gd4" fmla="val 534"/>
                <a:gd name="gd5" fmla="val 40"/>
                <a:gd name="gd6" fmla="val 236"/>
                <a:gd name="gd7" fmla="val 12"/>
                <a:gd name="gd8" fmla="val 51"/>
                <a:gd name="gd9" fmla="val 0"/>
                <a:gd name="gd10" fmla="val 0"/>
                <a:gd name="gd11" fmla="val 33"/>
                <a:gd name="gd12" fmla="val 237"/>
                <a:gd name="gd13" fmla="val 107"/>
                <a:gd name="gd14" fmla="val 537"/>
                <a:gd name="gd15" fmla="val 160"/>
                <a:gd name="gd16" fmla="val 681"/>
                <a:gd name="gd17" fmla="val 178"/>
                <a:gd name="gd18" fmla="val 722"/>
                <a:gd name="gd19" fmla="val 174"/>
                <a:gd name="gd20" fmla="val 708"/>
                <a:gd name="gd21" fmla="val 162"/>
                <a:gd name="gd22" fmla="val 660"/>
                <a:gd name="gd23" fmla="*/ w 0 178"/>
                <a:gd name="gd24" fmla="*/ h 0 722"/>
                <a:gd name="gd25" fmla="*/ w 21600 178"/>
                <a:gd name="gd26" fmla="*/ h 21600 722"/>
              </a:gdLst>
              <a:ahLst/>
              <a:cxnLst/>
              <a:rect l="gd23" t="gd24" r="gd25" b="gd26"/>
              <a:pathLst>
                <a:path w="178" h="722" extrusionOk="0">
                  <a:moveTo>
                    <a:pt x="gd1" y="gd2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6172" name="Freeform 16"/>
            <p:cNvSpPr>
              <a:spLocks noChangeShapeType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gd0" fmla="val 65536"/>
                <a:gd name="gd1" fmla="val 11"/>
                <a:gd name="gd2" fmla="val 577"/>
                <a:gd name="gd3" fmla="val 12"/>
                <a:gd name="gd4" fmla="val 589"/>
                <a:gd name="gd5" fmla="val 22"/>
                <a:gd name="gd6" fmla="val 632"/>
                <a:gd name="gd7" fmla="val 23"/>
                <a:gd name="gd8" fmla="val 635"/>
                <a:gd name="gd9" fmla="val 17"/>
                <a:gd name="gd10" fmla="val 576"/>
                <a:gd name="gd11" fmla="val 5"/>
                <a:gd name="gd12" fmla="val 269"/>
                <a:gd name="gd13" fmla="val 15"/>
                <a:gd name="gd14" fmla="val 0"/>
                <a:gd name="gd15" fmla="val 12"/>
                <a:gd name="gd16" fmla="val 0"/>
                <a:gd name="gd17" fmla="val 1"/>
                <a:gd name="gd18" fmla="val 269"/>
                <a:gd name="gd19" fmla="val 11"/>
                <a:gd name="gd20" fmla="val 577"/>
                <a:gd name="gd21" fmla="*/ w 0 23"/>
                <a:gd name="gd22" fmla="*/ h 0 635"/>
                <a:gd name="gd23" fmla="*/ w 21600 23"/>
                <a:gd name="gd24" fmla="*/ h 21600 635"/>
              </a:gdLst>
              <a:ahLst/>
              <a:cxnLst/>
              <a:rect l="gd21" t="gd22" r="gd23" b="gd24"/>
              <a:pathLst>
                <a:path w="23" h="635" extrusionOk="0">
                  <a:moveTo>
                    <a:pt x="gd1" y="gd2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6173" name="Freeform 17"/>
            <p:cNvSpPr>
              <a:spLocks noChangeShapeType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56"/>
                <a:gd name="gd5" fmla="val 17"/>
                <a:gd name="gd6" fmla="val 107"/>
                <a:gd name="gd7" fmla="val 11"/>
                <a:gd name="gd8" fmla="val 46"/>
                <a:gd name="gd9" fmla="val 10"/>
                <a:gd name="gd10" fmla="val 43"/>
                <a:gd name="gd11" fmla="val 0"/>
                <a:gd name="gd12" fmla="val 0"/>
                <a:gd name="gd13" fmla="*/ w 0 17"/>
                <a:gd name="gd14" fmla="*/ h 0 107"/>
                <a:gd name="gd15" fmla="*/ w 21600 17"/>
                <a:gd name="gd16" fmla="*/ h 21600 107"/>
              </a:gdLst>
              <a:ahLst/>
              <a:cxnLst/>
              <a:rect l="gd13" t="gd14" r="gd15" b="gd16"/>
              <a:pathLst>
                <a:path w="17" h="107" extrusionOk="0">
                  <a:moveTo>
                    <a:pt x="gd1" y="gd2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6174" name="Freeform 18"/>
            <p:cNvSpPr>
              <a:spLocks noChangeShapeType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93"/>
                <a:gd name="gd5" fmla="val 17"/>
                <a:gd name="gd6" fmla="val 166"/>
                <a:gd name="gd7" fmla="val 24"/>
                <a:gd name="gd8" fmla="val 184"/>
                <a:gd name="gd9" fmla="val 41"/>
                <a:gd name="gd10" fmla="val 222"/>
                <a:gd name="gd11" fmla="val 38"/>
                <a:gd name="gd12" fmla="val 212"/>
                <a:gd name="gd13" fmla="val 13"/>
                <a:gd name="gd14" fmla="val 92"/>
                <a:gd name="gd15" fmla="val 8"/>
                <a:gd name="gd16" fmla="val 22"/>
                <a:gd name="gd17" fmla="val 7"/>
                <a:gd name="gd18" fmla="val 18"/>
                <a:gd name="gd19" fmla="val 0"/>
                <a:gd name="gd20" fmla="val 0"/>
                <a:gd name="gd21" fmla="*/ w 0 41"/>
                <a:gd name="gd22" fmla="*/ h 0 222"/>
                <a:gd name="gd23" fmla="*/ w 21600 41"/>
                <a:gd name="gd24" fmla="*/ h 21600 222"/>
              </a:gdLst>
              <a:ahLst/>
              <a:cxnLst/>
              <a:rect l="gd21" t="gd22" r="gd23" b="gd24"/>
              <a:pathLst>
                <a:path w="41" h="222" extrusionOk="0">
                  <a:moveTo>
                    <a:pt x="gd1" y="gd2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6175" name="Freeform 19"/>
            <p:cNvSpPr>
              <a:spLocks noChangeShapeType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gd0" fmla="val 65536"/>
                <a:gd name="gd1" fmla="val 7"/>
                <a:gd name="gd2" fmla="val 854"/>
                <a:gd name="gd3" fmla="val 50"/>
                <a:gd name="gd4" fmla="val 613"/>
                <a:gd name="gd5" fmla="val 149"/>
                <a:gd name="gd6" fmla="val 388"/>
                <a:gd name="gd7" fmla="val 285"/>
                <a:gd name="gd8" fmla="val 183"/>
                <a:gd name="gd9" fmla="val 364"/>
                <a:gd name="gd10" fmla="val 89"/>
                <a:gd name="gd11" fmla="val 406"/>
                <a:gd name="gd12" fmla="val 44"/>
                <a:gd name="gd13" fmla="val 450"/>
                <a:gd name="gd14" fmla="val 1"/>
                <a:gd name="gd15" fmla="val 450"/>
                <a:gd name="gd16" fmla="val 0"/>
                <a:gd name="gd17" fmla="val 405"/>
                <a:gd name="gd18" fmla="val 43"/>
                <a:gd name="gd19" fmla="val 363"/>
                <a:gd name="gd20" fmla="val 88"/>
                <a:gd name="gd21" fmla="val 283"/>
                <a:gd name="gd22" fmla="val 181"/>
                <a:gd name="gd23" fmla="val 145"/>
                <a:gd name="gd24" fmla="val 386"/>
                <a:gd name="gd25" fmla="val 45"/>
                <a:gd name="gd26" fmla="val 611"/>
                <a:gd name="gd27" fmla="val 0"/>
                <a:gd name="gd28" fmla="val 854"/>
                <a:gd name="gd29" fmla="val 0"/>
                <a:gd name="gd30" fmla="val 859"/>
                <a:gd name="gd31" fmla="val 7"/>
                <a:gd name="gd32" fmla="val 878"/>
                <a:gd name="gd33" fmla="val 7"/>
                <a:gd name="gd34" fmla="val 854"/>
                <a:gd name="gd35" fmla="*/ w 0 450"/>
                <a:gd name="gd36" fmla="*/ h 0 878"/>
                <a:gd name="gd37" fmla="*/ w 21600 450"/>
                <a:gd name="gd38" fmla="*/ h 21600 878"/>
              </a:gdLst>
              <a:ahLst/>
              <a:cxnLst/>
              <a:rect l="gd35" t="gd36" r="gd37" b="gd38"/>
              <a:pathLst>
                <a:path w="450" h="878" extrusionOk="0">
                  <a:moveTo>
                    <a:pt x="gd1" y="gd2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6176" name="Freeform 20"/>
            <p:cNvSpPr>
              <a:spLocks noChangeShapeType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26"/>
                <a:gd name="gd4" fmla="val 73"/>
                <a:gd name="gd5" fmla="val 35"/>
                <a:gd name="gd6" fmla="val 73"/>
                <a:gd name="gd7" fmla="val 0"/>
                <a:gd name="gd8" fmla="val 0"/>
                <a:gd name="gd9" fmla="*/ w 0 35"/>
                <a:gd name="gd10" fmla="*/ h 0 73"/>
                <a:gd name="gd11" fmla="*/ w 21600 35"/>
                <a:gd name="gd12" fmla="*/ h 21600 73"/>
              </a:gdLst>
              <a:ahLst/>
              <a:cxnLst/>
              <a:rect l="gd9" t="gd10" r="gd11" b="gd12"/>
              <a:pathLst>
                <a:path w="35" h="73" extrusionOk="0">
                  <a:moveTo>
                    <a:pt x="gd1" y="gd2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6177" name="Freeform 21"/>
            <p:cNvSpPr>
              <a:spLocks noChangeShapeType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gd0" fmla="val 65536"/>
                <a:gd name="gd1" fmla="val 7"/>
                <a:gd name="gd2" fmla="val 44"/>
                <a:gd name="gd3" fmla="val 8"/>
                <a:gd name="gd4" fmla="val 48"/>
                <a:gd name="gd5" fmla="val 8"/>
                <a:gd name="gd6" fmla="val 19"/>
                <a:gd name="gd7" fmla="val 1"/>
                <a:gd name="gd8" fmla="val 0"/>
                <a:gd name="gd9" fmla="val 0"/>
                <a:gd name="gd10" fmla="val 26"/>
                <a:gd name="gd11" fmla="val 7"/>
                <a:gd name="gd12" fmla="val 44"/>
                <a:gd name="gd13" fmla="*/ w 0 8"/>
                <a:gd name="gd14" fmla="*/ h 0 48"/>
                <a:gd name="gd15" fmla="*/ w 21600 8"/>
                <a:gd name="gd16" fmla="*/ h 21600 48"/>
              </a:gdLst>
              <a:ahLst/>
              <a:cxnLst/>
              <a:rect l="gd13" t="gd14" r="gd15" b="gd16"/>
              <a:pathLst>
                <a:path w="8" h="48" extrusionOk="0">
                  <a:moveTo>
                    <a:pt x="gd1" y="gd2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6178" name="Freeform 22"/>
            <p:cNvSpPr>
              <a:spLocks noChangeShapeType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gd0" fmla="val 65536"/>
                <a:gd name="gd1" fmla="val 7"/>
                <a:gd name="gd2" fmla="val 18"/>
                <a:gd name="gd3" fmla="val 0"/>
                <a:gd name="gd4" fmla="val 0"/>
                <a:gd name="gd5" fmla="val 12"/>
                <a:gd name="gd6" fmla="val 48"/>
                <a:gd name="gd7" fmla="val 16"/>
                <a:gd name="gd8" fmla="val 62"/>
                <a:gd name="gd9" fmla="val 51"/>
                <a:gd name="gd10" fmla="val 135"/>
                <a:gd name="gd11" fmla="val 52"/>
                <a:gd name="gd12" fmla="val 135"/>
                <a:gd name="gd13" fmla="val 24"/>
                <a:gd name="gd14" fmla="val 56"/>
                <a:gd name="gd15" fmla="val 7"/>
                <a:gd name="gd16" fmla="val 18"/>
                <a:gd name="gd17" fmla="*/ w 0 52"/>
                <a:gd name="gd18" fmla="*/ h 0 135"/>
                <a:gd name="gd19" fmla="*/ w 21600 52"/>
                <a:gd name="gd20" fmla="*/ h 21600 135"/>
              </a:gdLst>
              <a:ahLst/>
              <a:cxnLst/>
              <a:rect l="gd17" t="gd18" r="gd19" b="gd20"/>
              <a:pathLst>
                <a:path w="52" h="135" extrusionOk="0">
                  <a:moveTo>
                    <a:pt x="gd1" y="gd2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147" name="Group 9"/>
          <p:cNvGrpSpPr/>
          <p:nvPr/>
        </p:nvGrpSpPr>
        <p:grpSpPr bwMode="auto">
          <a:xfrm>
            <a:off x="26987" y="0"/>
            <a:ext cx="2357437" cy="6853237"/>
            <a:chOff x="6627813" y="194833"/>
            <a:chExt cx="1952625" cy="5678918"/>
          </a:xfrm>
        </p:grpSpPr>
        <p:sp>
          <p:nvSpPr>
            <p:cNvPr id="6155" name="Freeform 27"/>
            <p:cNvSpPr>
              <a:spLocks noChangeShapeType="1"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gd0" fmla="val 65536"/>
                <a:gd name="gd1" fmla="val 7"/>
                <a:gd name="gd2" fmla="val 210"/>
                <a:gd name="gd3" fmla="val 26"/>
                <a:gd name="gd4" fmla="val 445"/>
                <a:gd name="gd5" fmla="val 57"/>
                <a:gd name="gd6" fmla="val 679"/>
                <a:gd name="gd7" fmla="val 101"/>
                <a:gd name="gd8" fmla="val 911"/>
                <a:gd name="gd9" fmla="val 103"/>
                <a:gd name="gd10" fmla="val 920"/>
                <a:gd name="gd11" fmla="val 99"/>
                <a:gd name="gd12" fmla="val 874"/>
                <a:gd name="gd13" fmla="val 99"/>
                <a:gd name="gd14" fmla="val 866"/>
                <a:gd name="gd15" fmla="val 63"/>
                <a:gd name="gd16" fmla="val 678"/>
                <a:gd name="gd17" fmla="val 30"/>
                <a:gd name="gd18" fmla="val 444"/>
                <a:gd name="gd19" fmla="val 9"/>
                <a:gd name="gd20" fmla="val 209"/>
                <a:gd name="gd21" fmla="val 3"/>
                <a:gd name="gd22" fmla="val 92"/>
                <a:gd name="gd23" fmla="val 1"/>
                <a:gd name="gd24" fmla="val 0"/>
                <a:gd name="gd25" fmla="val 0"/>
                <a:gd name="gd26" fmla="val 0"/>
                <a:gd name="gd27" fmla="val 1"/>
                <a:gd name="gd28" fmla="val 92"/>
                <a:gd name="gd29" fmla="val 7"/>
                <a:gd name="gd30" fmla="val 210"/>
                <a:gd name="gd31" fmla="*/ w 0 103"/>
                <a:gd name="gd32" fmla="*/ h 0 920"/>
                <a:gd name="gd33" fmla="*/ w 21600 103"/>
                <a:gd name="gd34" fmla="*/ h 21600 920"/>
              </a:gdLst>
              <a:ahLst/>
              <a:cxnLst/>
              <a:rect l="gd31" t="gd32" r="gd33" b="gd34"/>
              <a:pathLst>
                <a:path w="103" h="920" extrusionOk="0">
                  <a:moveTo>
                    <a:pt x="gd1" y="gd2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  <a:path w="103" h="92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6156" name="Freeform 28"/>
            <p:cNvSpPr>
              <a:spLocks noChangeShapeType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gd0" fmla="val 65536"/>
                <a:gd name="gd1" fmla="val 53"/>
                <a:gd name="gd2" fmla="val 229"/>
                <a:gd name="gd3" fmla="val 88"/>
                <a:gd name="gd4" fmla="val 330"/>
                <a:gd name="gd5" fmla="val 88"/>
                <a:gd name="gd6" fmla="val 308"/>
                <a:gd name="gd7" fmla="val 88"/>
                <a:gd name="gd8" fmla="val 304"/>
                <a:gd name="gd9" fmla="val 62"/>
                <a:gd name="gd10" fmla="val 226"/>
                <a:gd name="gd11" fmla="val 0"/>
                <a:gd name="gd12" fmla="val 0"/>
                <a:gd name="gd13" fmla="val 7"/>
                <a:gd name="gd14" fmla="val 63"/>
                <a:gd name="gd15" fmla="val 53"/>
                <a:gd name="gd16" fmla="val 229"/>
                <a:gd name="gd17" fmla="*/ w 0 88"/>
                <a:gd name="gd18" fmla="*/ h 0 330"/>
                <a:gd name="gd19" fmla="*/ w 21600 88"/>
                <a:gd name="gd20" fmla="*/ h 21600 330"/>
              </a:gdLst>
              <a:ahLst/>
              <a:cxnLst/>
              <a:rect l="gd17" t="gd18" r="gd19" b="gd20"/>
              <a:pathLst>
                <a:path w="88" h="330" extrusionOk="0">
                  <a:moveTo>
                    <a:pt x="gd1" y="gd2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  <a:path w="88" h="33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6157" name="Freeform 29"/>
            <p:cNvSpPr>
              <a:spLocks noChangeShapeType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gd0" fmla="val 65536"/>
                <a:gd name="gd1" fmla="val 6"/>
                <a:gd name="gd2" fmla="val 15"/>
                <a:gd name="gd3" fmla="val 0"/>
                <a:gd name="gd4" fmla="val 0"/>
                <a:gd name="gd5" fmla="val 1"/>
                <a:gd name="gd6" fmla="val 29"/>
                <a:gd name="gd7" fmla="val 42"/>
                <a:gd name="gd8" fmla="val 127"/>
                <a:gd name="gd9" fmla="val 80"/>
                <a:gd name="gd10" fmla="val 207"/>
                <a:gd name="gd11" fmla="val 90"/>
                <a:gd name="gd12" fmla="val 207"/>
                <a:gd name="gd13" fmla="val 50"/>
                <a:gd name="gd14" fmla="val 123"/>
                <a:gd name="gd15" fmla="val 6"/>
                <a:gd name="gd16" fmla="val 15"/>
                <a:gd name="gd17" fmla="*/ w 0 90"/>
                <a:gd name="gd18" fmla="*/ h 0 207"/>
                <a:gd name="gd19" fmla="*/ w 21600 90"/>
                <a:gd name="gd20" fmla="*/ h 21600 207"/>
              </a:gdLst>
              <a:ahLst/>
              <a:cxnLst/>
              <a:rect l="gd17" t="gd18" r="gd19" b="gd20"/>
              <a:pathLst>
                <a:path w="90" h="207" extrusionOk="0">
                  <a:moveTo>
                    <a:pt x="gd1" y="gd2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  <a:path w="90" h="2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6158" name="Freeform 30"/>
            <p:cNvSpPr>
              <a:spLocks noChangeShapeType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gd0" fmla="val 65536"/>
                <a:gd name="gd1" fmla="val 101"/>
                <a:gd name="gd2" fmla="val 409"/>
                <a:gd name="gd3" fmla="val 78"/>
                <a:gd name="gd4" fmla="val 344"/>
                <a:gd name="gd5" fmla="val 29"/>
                <a:gd name="gd6" fmla="val 151"/>
                <a:gd name="gd7" fmla="val 13"/>
                <a:gd name="gd8" fmla="val 53"/>
                <a:gd name="gd9" fmla="val 0"/>
                <a:gd name="gd10" fmla="val 0"/>
                <a:gd name="gd11" fmla="val 21"/>
                <a:gd name="gd12" fmla="val 152"/>
                <a:gd name="gd13" fmla="val 69"/>
                <a:gd name="gd14" fmla="val 347"/>
                <a:gd name="gd15" fmla="val 103"/>
                <a:gd name="gd16" fmla="val 441"/>
                <a:gd name="gd17" fmla="val 115"/>
                <a:gd name="gd18" fmla="val 467"/>
                <a:gd name="gd19" fmla="val 112"/>
                <a:gd name="gd20" fmla="val 458"/>
                <a:gd name="gd21" fmla="val 101"/>
                <a:gd name="gd22" fmla="val 409"/>
                <a:gd name="gd23" fmla="*/ w 0 115"/>
                <a:gd name="gd24" fmla="*/ h 0 467"/>
                <a:gd name="gd25" fmla="*/ w 21600 115"/>
                <a:gd name="gd26" fmla="*/ h 21600 467"/>
              </a:gdLst>
              <a:ahLst/>
              <a:cxnLst/>
              <a:rect l="gd23" t="gd24" r="gd25" b="gd26"/>
              <a:pathLst>
                <a:path w="115" h="467" extrusionOk="0">
                  <a:moveTo>
                    <a:pt x="gd1" y="gd2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  <a:path w="115" h="46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6159" name="Freeform 31"/>
            <p:cNvSpPr>
              <a:spLocks noChangeShapeType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gd0" fmla="val 65536"/>
                <a:gd name="gd1" fmla="val 17"/>
                <a:gd name="gd2" fmla="val 633"/>
                <a:gd name="gd3" fmla="val 13"/>
                <a:gd name="gd4" fmla="val 597"/>
                <a:gd name="gd5" fmla="val 5"/>
                <a:gd name="gd6" fmla="val 398"/>
                <a:gd name="gd7" fmla="val 13"/>
                <a:gd name="gd8" fmla="val 198"/>
                <a:gd name="gd9" fmla="val 22"/>
                <a:gd name="gd10" fmla="val 99"/>
                <a:gd name="gd11" fmla="val 36"/>
                <a:gd name="gd12" fmla="val 0"/>
                <a:gd name="gd13" fmla="val 35"/>
                <a:gd name="gd14" fmla="val 0"/>
                <a:gd name="gd15" fmla="val 20"/>
                <a:gd name="gd16" fmla="val 99"/>
                <a:gd name="gd17" fmla="val 10"/>
                <a:gd name="gd18" fmla="val 198"/>
                <a:gd name="gd19" fmla="val 1"/>
                <a:gd name="gd20" fmla="val 398"/>
                <a:gd name="gd21" fmla="val 7"/>
                <a:gd name="gd22" fmla="val 589"/>
                <a:gd name="gd23" fmla="val 16"/>
                <a:gd name="gd24" fmla="val 632"/>
                <a:gd name="gd25" fmla="val 17"/>
                <a:gd name="gd26" fmla="val 633"/>
                <a:gd name="gd27" fmla="*/ w 0 36"/>
                <a:gd name="gd28" fmla="*/ h 0 633"/>
                <a:gd name="gd29" fmla="*/ w 21600 36"/>
                <a:gd name="gd30" fmla="*/ h 21600 633"/>
              </a:gdLst>
              <a:ahLst/>
              <a:cxnLst/>
              <a:rect l="gd27" t="gd28" r="gd29" b="gd30"/>
              <a:pathLst>
                <a:path w="36" h="633" extrusionOk="0">
                  <a:moveTo>
                    <a:pt x="gd1" y="gd2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  <a:path w="36" h="63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6160" name="Freeform 32"/>
            <p:cNvSpPr>
              <a:spLocks noChangeShapeType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gd0" fmla="val 65536"/>
                <a:gd name="gd1" fmla="val 22"/>
                <a:gd name="gd2" fmla="val 59"/>
                <a:gd name="gd3" fmla="val 28"/>
                <a:gd name="gd4" fmla="val 59"/>
                <a:gd name="gd5" fmla="val 0"/>
                <a:gd name="gd6" fmla="val 0"/>
                <a:gd name="gd7" fmla="val 22"/>
                <a:gd name="gd8" fmla="val 59"/>
                <a:gd name="gd9" fmla="*/ w 0 28"/>
                <a:gd name="gd10" fmla="*/ h 0 59"/>
                <a:gd name="gd11" fmla="*/ w 21600 28"/>
                <a:gd name="gd12" fmla="*/ h 21600 59"/>
              </a:gdLst>
              <a:ahLst/>
              <a:cxnLst/>
              <a:rect l="gd9" t="gd10" r="gd11" b="gd12"/>
              <a:pathLst>
                <a:path w="28" h="59" extrusionOk="0">
                  <a:moveTo>
                    <a:pt x="gd1" y="gd2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  <a:path w="28" h="59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6161" name="Freeform 33"/>
            <p:cNvSpPr>
              <a:spLocks noChangeShapeType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gd0" fmla="val 65536"/>
                <a:gd name="gd1" fmla="val 4"/>
                <a:gd name="gd2" fmla="val 54"/>
                <a:gd name="gd3" fmla="val 17"/>
                <a:gd name="gd4" fmla="val 107"/>
                <a:gd name="gd5" fmla="val 10"/>
                <a:gd name="gd6" fmla="val 44"/>
                <a:gd name="gd7" fmla="val 9"/>
                <a:gd name="gd8" fmla="val 43"/>
                <a:gd name="gd9" fmla="val 0"/>
                <a:gd name="gd10" fmla="val 0"/>
                <a:gd name="gd11" fmla="val 0"/>
                <a:gd name="gd12" fmla="val 8"/>
                <a:gd name="gd13" fmla="val 4"/>
                <a:gd name="gd14" fmla="val 54"/>
                <a:gd name="gd15" fmla="*/ w 0 17"/>
                <a:gd name="gd16" fmla="*/ h 0 107"/>
                <a:gd name="gd17" fmla="*/ w 21600 17"/>
                <a:gd name="gd18" fmla="*/ h 21600 107"/>
              </a:gdLst>
              <a:ahLst/>
              <a:cxnLst/>
              <a:rect l="gd15" t="gd16" r="gd17" b="gd18"/>
              <a:pathLst>
                <a:path w="17" h="107" extrusionOk="0">
                  <a:moveTo>
                    <a:pt x="gd1" y="gd2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  <a:path w="17" h="1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6162" name="Freeform 34"/>
            <p:cNvSpPr>
              <a:spLocks noChangeShapeType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gd0" fmla="val 65536"/>
                <a:gd name="gd1" fmla="val 8"/>
                <a:gd name="gd2" fmla="val 553"/>
                <a:gd name="gd3" fmla="val 35"/>
                <a:gd name="gd4" fmla="val 397"/>
                <a:gd name="gd5" fmla="val 99"/>
                <a:gd name="gd6" fmla="val 252"/>
                <a:gd name="gd7" fmla="val 187"/>
                <a:gd name="gd8" fmla="val 119"/>
                <a:gd name="gd9" fmla="val 238"/>
                <a:gd name="gd10" fmla="val 58"/>
                <a:gd name="gd11" fmla="val 265"/>
                <a:gd name="gd12" fmla="val 28"/>
                <a:gd name="gd13" fmla="val 294"/>
                <a:gd name="gd14" fmla="val 0"/>
                <a:gd name="gd15" fmla="val 293"/>
                <a:gd name="gd16" fmla="val 0"/>
                <a:gd name="gd17" fmla="val 264"/>
                <a:gd name="gd18" fmla="val 27"/>
                <a:gd name="gd19" fmla="val 237"/>
                <a:gd name="gd20" fmla="val 56"/>
                <a:gd name="gd21" fmla="val 185"/>
                <a:gd name="gd22" fmla="val 117"/>
                <a:gd name="gd23" fmla="val 95"/>
                <a:gd name="gd24" fmla="val 249"/>
                <a:gd name="gd25" fmla="val 30"/>
                <a:gd name="gd26" fmla="val 396"/>
                <a:gd name="gd27" fmla="val 0"/>
                <a:gd name="gd28" fmla="val 549"/>
                <a:gd name="gd29" fmla="val 7"/>
                <a:gd name="gd30" fmla="val 568"/>
                <a:gd name="gd31" fmla="val 8"/>
                <a:gd name="gd32" fmla="val 553"/>
                <a:gd name="gd33" fmla="*/ w 0 294"/>
                <a:gd name="gd34" fmla="*/ h 0 568"/>
                <a:gd name="gd35" fmla="*/ w 21600 294"/>
                <a:gd name="gd36" fmla="*/ h 21600 568"/>
              </a:gdLst>
              <a:ahLst/>
              <a:cxnLst/>
              <a:rect l="gd33" t="gd34" r="gd35" b="gd36"/>
              <a:pathLst>
                <a:path w="294" h="568" extrusionOk="0">
                  <a:moveTo>
                    <a:pt x="gd1" y="gd2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  <a:path w="294" h="56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6163" name="Freeform 35"/>
            <p:cNvSpPr>
              <a:spLocks noChangeShapeType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19"/>
                <a:gd name="gd4" fmla="val 53"/>
                <a:gd name="gd5" fmla="val 25"/>
                <a:gd name="gd6" fmla="val 53"/>
                <a:gd name="gd7" fmla="val 0"/>
                <a:gd name="gd8" fmla="val 0"/>
                <a:gd name="gd9" fmla="*/ w 0 25"/>
                <a:gd name="gd10" fmla="*/ h 0 53"/>
                <a:gd name="gd11" fmla="*/ w 21600 25"/>
                <a:gd name="gd12" fmla="*/ h 21600 53"/>
              </a:gdLst>
              <a:ahLst/>
              <a:cxnLst/>
              <a:rect l="gd9" t="gd10" r="gd11" b="gd12"/>
              <a:pathLst>
                <a:path w="25" h="53" extrusionOk="0">
                  <a:moveTo>
                    <a:pt x="gd1" y="gd2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  <a:path w="25" h="5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6164" name="Freeform 36"/>
            <p:cNvSpPr>
              <a:spLocks noChangeShapeType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7"/>
                <a:gd name="gd4" fmla="val 89"/>
                <a:gd name="gd5" fmla="val 18"/>
                <a:gd name="gd6" fmla="val 117"/>
                <a:gd name="gd7" fmla="val 29"/>
                <a:gd name="gd8" fmla="val 141"/>
                <a:gd name="gd9" fmla="val 27"/>
                <a:gd name="gd10" fmla="val 135"/>
                <a:gd name="gd11" fmla="val 8"/>
                <a:gd name="gd12" fmla="val 22"/>
                <a:gd name="gd13" fmla="val 4"/>
                <a:gd name="gd14" fmla="val 11"/>
                <a:gd name="gd15" fmla="val 0"/>
                <a:gd name="gd16" fmla="val 0"/>
                <a:gd name="gd17" fmla="*/ w 0 29"/>
                <a:gd name="gd18" fmla="*/ h 0 141"/>
                <a:gd name="gd19" fmla="*/ w 21600 29"/>
                <a:gd name="gd20" fmla="*/ h 21600 141"/>
              </a:gdLst>
              <a:ahLst/>
              <a:cxnLst/>
              <a:rect l="gd17" t="gd18" r="gd19" b="gd20"/>
              <a:pathLst>
                <a:path w="29" h="141" extrusionOk="0">
                  <a:moveTo>
                    <a:pt x="gd1" y="gd2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  <a:path w="29" h="14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6165" name="Freeform 37"/>
            <p:cNvSpPr>
              <a:spLocks noChangeShapeType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gd0" fmla="val 65536"/>
                <a:gd name="gd1" fmla="val 0"/>
                <a:gd name="gd2" fmla="val 26"/>
                <a:gd name="gd3" fmla="val 4"/>
                <a:gd name="gd4" fmla="val 37"/>
                <a:gd name="gd5" fmla="val 8"/>
                <a:gd name="gd6" fmla="val 48"/>
                <a:gd name="gd7" fmla="val 7"/>
                <a:gd name="gd8" fmla="val 19"/>
                <a:gd name="gd9" fmla="val 0"/>
                <a:gd name="gd10" fmla="val 0"/>
                <a:gd name="gd11" fmla="val 0"/>
                <a:gd name="gd12" fmla="val 4"/>
                <a:gd name="gd13" fmla="val 0"/>
                <a:gd name="gd14" fmla="val 26"/>
                <a:gd name="gd15" fmla="*/ w 0 8"/>
                <a:gd name="gd16" fmla="*/ h 0 48"/>
                <a:gd name="gd17" fmla="*/ w 21600 8"/>
                <a:gd name="gd18" fmla="*/ h 21600 48"/>
              </a:gdLst>
              <a:ahLst/>
              <a:cxnLst/>
              <a:rect l="gd15" t="gd16" r="gd17" b="gd18"/>
              <a:pathLst>
                <a:path w="8" h="48" extrusionOk="0">
                  <a:moveTo>
                    <a:pt x="gd1" y="gd2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  <a:path w="8" h="4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6166" name="Freeform 38"/>
            <p:cNvSpPr>
              <a:spLocks noChangeShapeType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gd0" fmla="val 65536"/>
                <a:gd name="gd1" fmla="val 11"/>
                <a:gd name="gd2" fmla="val 28"/>
                <a:gd name="gd3" fmla="val 0"/>
                <a:gd name="gd4" fmla="val 0"/>
                <a:gd name="gd5" fmla="val 11"/>
                <a:gd name="gd6" fmla="val 49"/>
                <a:gd name="gd7" fmla="val 14"/>
                <a:gd name="gd8" fmla="val 58"/>
                <a:gd name="gd9" fmla="val 39"/>
                <a:gd name="gd10" fmla="val 111"/>
                <a:gd name="gd11" fmla="val 44"/>
                <a:gd name="gd12" fmla="val 111"/>
                <a:gd name="gd13" fmla="val 22"/>
                <a:gd name="gd14" fmla="val 52"/>
                <a:gd name="gd15" fmla="val 11"/>
                <a:gd name="gd16" fmla="val 28"/>
                <a:gd name="gd17" fmla="*/ w 0 44"/>
                <a:gd name="gd18" fmla="*/ h 0 111"/>
                <a:gd name="gd19" fmla="*/ w 21600 44"/>
                <a:gd name="gd20" fmla="*/ h 21600 111"/>
              </a:gdLst>
              <a:ahLst/>
              <a:cxnLst/>
              <a:rect l="gd17" t="gd18" r="gd19" b="gd20"/>
              <a:pathLst>
                <a:path w="44" h="111" extrusionOk="0">
                  <a:moveTo>
                    <a:pt x="gd1" y="gd2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  <a:path w="44" h="11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148" name="Rectangle 6"/>
          <p:cNvSpPr>
            <a:spLocks noGrp="1" noChangeShapeType="1"/>
          </p:cNvSpPr>
          <p:nvPr/>
        </p:nvSpPr>
        <p:spPr bwMode="auto"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6149" name="Freeform 11"/>
          <p:cNvSpPr>
            <a:spLocks noGrp="1" noChangeShapeType="1"/>
          </p:cNvSpPr>
          <p:nvPr/>
        </p:nvSpPr>
        <p:spPr bwMode="auto">
          <a:xfrm flipV="1">
            <a:off x="-4762" y="714375"/>
            <a:ext cx="1589087" cy="508000"/>
          </a:xfrm>
          <a:custGeom>
            <a:avLst/>
            <a:gdLst>
              <a:gd name="gd0" fmla="val 65536"/>
              <a:gd name="gd1" fmla="val 9248"/>
              <a:gd name="gd2" fmla="val 4701"/>
              <a:gd name="gd3" fmla="val 7915"/>
              <a:gd name="gd4" fmla="val 188"/>
              <a:gd name="gd5" fmla="val 7886"/>
              <a:gd name="gd6" fmla="val 94"/>
              <a:gd name="gd7" fmla="val 7803"/>
              <a:gd name="gd8" fmla="val 0"/>
              <a:gd name="gd9" fmla="val 7275"/>
              <a:gd name="gd10" fmla="val 0"/>
              <a:gd name="gd11" fmla="val 0"/>
              <a:gd name="gd12" fmla="val 70"/>
              <a:gd name="gd13" fmla="val 25"/>
              <a:gd name="gd14" fmla="val 10000"/>
              <a:gd name="gd15" fmla="val 7275"/>
              <a:gd name="gd16" fmla="val 9966"/>
              <a:gd name="gd17" fmla="val 7803"/>
              <a:gd name="gd18" fmla="val 9966"/>
              <a:gd name="gd19" fmla="val 7886"/>
              <a:gd name="gd20" fmla="val 9872"/>
              <a:gd name="gd21" fmla="val 7915"/>
              <a:gd name="gd22" fmla="val 9778"/>
              <a:gd name="gd23" fmla="val 9248"/>
              <a:gd name="gd24" fmla="val 5265"/>
              <a:gd name="gd25" fmla="val 9248"/>
              <a:gd name="gd26" fmla="val 4701"/>
              <a:gd name="gd27" fmla="*/ w 0 9248"/>
              <a:gd name="gd28" fmla="*/ h 0 10000"/>
              <a:gd name="gd29" fmla="*/ w 21600 9248"/>
              <a:gd name="gd30" fmla="*/ h 21600 10000"/>
            </a:gdLst>
            <a:ahLst/>
            <a:cxnLst/>
            <a:rect l="gd27" t="gd28" r="gd29" b="gd30"/>
            <a:pathLst>
              <a:path w="9248" h="10000" extrusionOk="0">
                <a:moveTo>
                  <a:pt x="gd1" y="gd2"/>
                </a:moveTo>
                <a:lnTo>
                  <a:pt x="gd3" y="gd4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gd9" y="gd10"/>
                </a:lnTo>
                <a:lnTo>
                  <a:pt x="gd11" y="gd12"/>
                </a:lnTo>
                <a:cubicBezTo>
                  <a:pt x="8" y="3380"/>
                  <a:pt x="17" y="6690"/>
                  <a:pt x="25" y="10000"/>
                </a:cubicBezTo>
                <a:lnTo>
                  <a:pt x="gd15" y="gd16"/>
                </a:lnTo>
                <a:lnTo>
                  <a:pt x="gd17" y="gd18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gd23" y="gd24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 extrusionOk="0"/>
            </a:pathLst>
          </a:custGeom>
          <a:solidFill>
            <a:schemeClr val="accent1"/>
          </a:solidFill>
        </p:spPr>
        <p:txBody>
          <a:bodyPr lIns="91440" tIns="45720" rIns="91440" bIns="45720" anchor="t"/>
          <a:lstStyle/>
          <a:p>
            <a:pPr>
              <a:defRPr/>
            </a:pPr>
            <a:endParaRPr/>
          </a:p>
        </p:txBody>
      </p:sp>
      <p:sp>
        <p:nvSpPr>
          <p:cNvPr id="6150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6151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2589212" y="2133600"/>
            <a:ext cx="8915400" cy="3886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Образец текста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Второй уровень</a:t>
            </a:r>
          </a:p>
          <a:p>
            <a:pPr marL="1143000" lvl="2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Третий уровень</a:t>
            </a:r>
          </a:p>
          <a:p>
            <a:pPr marL="1600200" lvl="3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Четвертый уровень</a:t>
            </a:r>
          </a:p>
          <a:p>
            <a:pPr marL="2057400" lvl="4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Пятый уровень</a:t>
            </a:r>
          </a:p>
        </p:txBody>
      </p:sp>
      <p:sp>
        <p:nvSpPr>
          <p:cNvPr id="6152" name="Date Placeholder 6"/>
          <p:cNvSpPr>
            <a:spLocks noGrp="1" noChangeShapeType="1"/>
          </p:cNvSpPr>
          <p:nvPr>
            <p:ph type="dt" idx="2"/>
          </p:nvPr>
        </p:nvSpPr>
        <p:spPr bwMode="auto">
          <a:xfrm>
            <a:off x="10361612" y="6130925"/>
            <a:ext cx="1146175" cy="3698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r>
              <a:rPr sz="9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6153" name="Footer Placeholder 7"/>
          <p:cNvSpPr>
            <a:spLocks noGrp="1" noChangeShapeType="1"/>
          </p:cNvSpPr>
          <p:nvPr>
            <p:ph type="ftr" idx="3"/>
          </p:nvPr>
        </p:nvSpPr>
        <p:spPr bwMode="auto">
          <a:xfrm>
            <a:off x="2589212" y="6135687"/>
            <a:ext cx="76200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6154" name="Slide Number Placeholder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531812" y="787400"/>
            <a:ext cx="779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2000">
                <a:solidFill>
                  <a:srgbClr val="FE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6_Легкий дым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170" name="Group 22"/>
          <p:cNvGrpSpPr/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7191" name="Freeform 11"/>
            <p:cNvSpPr>
              <a:spLocks noChangeShapeType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gd0" fmla="val 65536"/>
                <a:gd name="gd1" fmla="val 22"/>
                <a:gd name="gd2" fmla="val 136"/>
                <a:gd name="gd3" fmla="val 17"/>
                <a:gd name="gd4" fmla="val 80"/>
                <a:gd name="gd5" fmla="val 0"/>
                <a:gd name="gd6" fmla="val 0"/>
                <a:gd name="gd7" fmla="val 0"/>
                <a:gd name="gd8" fmla="val 35"/>
                <a:gd name="gd9" fmla="val 20"/>
                <a:gd name="gd10" fmla="val 124"/>
                <a:gd name="gd11" fmla="val 22"/>
                <a:gd name="gd12" fmla="val 136"/>
                <a:gd name="gd13" fmla="*/ w 0 22"/>
                <a:gd name="gd14" fmla="*/ h 0 136"/>
                <a:gd name="gd15" fmla="*/ w 21600 22"/>
                <a:gd name="gd16" fmla="*/ h 21600 136"/>
              </a:gdLst>
              <a:ahLst/>
              <a:cxnLst/>
              <a:rect l="gd13" t="gd14" r="gd15" b="gd16"/>
              <a:pathLst>
                <a:path w="22" h="136" extrusionOk="0">
                  <a:moveTo>
                    <a:pt x="gd1" y="gd2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7192" name="Freeform 12"/>
            <p:cNvSpPr>
              <a:spLocks noChangeShapeType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gd0" fmla="val 65536"/>
                <a:gd name="gd1" fmla="val 86"/>
                <a:gd name="gd2" fmla="val 350"/>
                <a:gd name="gd3" fmla="val 139"/>
                <a:gd name="gd4" fmla="val 504"/>
                <a:gd name="gd5" fmla="val 140"/>
                <a:gd name="gd6" fmla="val 478"/>
                <a:gd name="gd7" fmla="val 95"/>
                <a:gd name="gd8" fmla="val 347"/>
                <a:gd name="gd9" fmla="val 0"/>
                <a:gd name="gd10" fmla="val 0"/>
                <a:gd name="gd11" fmla="val 6"/>
                <a:gd name="gd12" fmla="val 61"/>
                <a:gd name="gd13" fmla="val 86"/>
                <a:gd name="gd14" fmla="val 350"/>
                <a:gd name="gd15" fmla="*/ w 0 140"/>
                <a:gd name="gd16" fmla="*/ h 0 504"/>
                <a:gd name="gd17" fmla="*/ w 21600 140"/>
                <a:gd name="gd18" fmla="*/ h 21600 504"/>
              </a:gdLst>
              <a:ahLst/>
              <a:cxnLst/>
              <a:rect l="gd15" t="gd16" r="gd17" b="gd18"/>
              <a:pathLst>
                <a:path w="140" h="504" extrusionOk="0">
                  <a:moveTo>
                    <a:pt x="gd1" y="gd2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7193" name="Freeform 13"/>
            <p:cNvSpPr>
              <a:spLocks noChangeShapeType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gd0" fmla="val 65536"/>
                <a:gd name="gd1" fmla="val 8"/>
                <a:gd name="gd2" fmla="val 22"/>
                <a:gd name="gd3" fmla="val 0"/>
                <a:gd name="gd4" fmla="val 0"/>
                <a:gd name="gd5" fmla="val 0"/>
                <a:gd name="gd6" fmla="val 29"/>
                <a:gd name="gd7" fmla="val 68"/>
                <a:gd name="gd8" fmla="val 194"/>
                <a:gd name="gd9" fmla="val 123"/>
                <a:gd name="gd10" fmla="val 308"/>
                <a:gd name="gd11" fmla="val 132"/>
                <a:gd name="gd12" fmla="val 308"/>
                <a:gd name="gd13" fmla="val 77"/>
                <a:gd name="gd14" fmla="val 190"/>
                <a:gd name="gd15" fmla="val 8"/>
                <a:gd name="gd16" fmla="val 22"/>
                <a:gd name="gd17" fmla="*/ w 0 132"/>
                <a:gd name="gd18" fmla="*/ h 0 308"/>
                <a:gd name="gd19" fmla="*/ w 21600 132"/>
                <a:gd name="gd20" fmla="*/ h 21600 308"/>
              </a:gdLst>
              <a:ahLst/>
              <a:cxnLst/>
              <a:rect l="gd17" t="gd18" r="gd19" b="gd20"/>
              <a:pathLst>
                <a:path w="132" h="308" extrusionOk="0">
                  <a:moveTo>
                    <a:pt x="gd1" y="gd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7194" name="Freeform 14"/>
            <p:cNvSpPr>
              <a:spLocks noChangeShapeType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gd0" fmla="val 65536"/>
                <a:gd name="gd1" fmla="val 28"/>
                <a:gd name="gd2" fmla="val 79"/>
                <a:gd name="gd3" fmla="val 37"/>
                <a:gd name="gd4" fmla="val 79"/>
                <a:gd name="gd5" fmla="val 0"/>
                <a:gd name="gd6" fmla="val 0"/>
                <a:gd name="gd7" fmla="val 28"/>
                <a:gd name="gd8" fmla="val 79"/>
                <a:gd name="gd9" fmla="*/ w 0 37"/>
                <a:gd name="gd10" fmla="*/ h 0 79"/>
                <a:gd name="gd11" fmla="*/ w 21600 37"/>
                <a:gd name="gd12" fmla="*/ h 21600 79"/>
              </a:gdLst>
              <a:ahLst/>
              <a:cxnLst/>
              <a:rect l="gd9" t="gd10" r="gd11" b="gd12"/>
              <a:pathLst>
                <a:path w="37" h="79" extrusionOk="0">
                  <a:moveTo>
                    <a:pt x="gd1" y="gd2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7195" name="Freeform 15"/>
            <p:cNvSpPr>
              <a:spLocks noChangeShapeType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gd0" fmla="val 65536"/>
                <a:gd name="gd1" fmla="val 162"/>
                <a:gd name="gd2" fmla="val 660"/>
                <a:gd name="gd3" fmla="val 116"/>
                <a:gd name="gd4" fmla="val 534"/>
                <a:gd name="gd5" fmla="val 40"/>
                <a:gd name="gd6" fmla="val 236"/>
                <a:gd name="gd7" fmla="val 12"/>
                <a:gd name="gd8" fmla="val 51"/>
                <a:gd name="gd9" fmla="val 0"/>
                <a:gd name="gd10" fmla="val 0"/>
                <a:gd name="gd11" fmla="val 33"/>
                <a:gd name="gd12" fmla="val 237"/>
                <a:gd name="gd13" fmla="val 107"/>
                <a:gd name="gd14" fmla="val 537"/>
                <a:gd name="gd15" fmla="val 160"/>
                <a:gd name="gd16" fmla="val 681"/>
                <a:gd name="gd17" fmla="val 178"/>
                <a:gd name="gd18" fmla="val 722"/>
                <a:gd name="gd19" fmla="val 174"/>
                <a:gd name="gd20" fmla="val 708"/>
                <a:gd name="gd21" fmla="val 162"/>
                <a:gd name="gd22" fmla="val 660"/>
                <a:gd name="gd23" fmla="*/ w 0 178"/>
                <a:gd name="gd24" fmla="*/ h 0 722"/>
                <a:gd name="gd25" fmla="*/ w 21600 178"/>
                <a:gd name="gd26" fmla="*/ h 21600 722"/>
              </a:gdLst>
              <a:ahLst/>
              <a:cxnLst/>
              <a:rect l="gd23" t="gd24" r="gd25" b="gd26"/>
              <a:pathLst>
                <a:path w="178" h="722" extrusionOk="0">
                  <a:moveTo>
                    <a:pt x="gd1" y="gd2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7196" name="Freeform 16"/>
            <p:cNvSpPr>
              <a:spLocks noChangeShapeType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gd0" fmla="val 65536"/>
                <a:gd name="gd1" fmla="val 11"/>
                <a:gd name="gd2" fmla="val 577"/>
                <a:gd name="gd3" fmla="val 12"/>
                <a:gd name="gd4" fmla="val 589"/>
                <a:gd name="gd5" fmla="val 22"/>
                <a:gd name="gd6" fmla="val 632"/>
                <a:gd name="gd7" fmla="val 23"/>
                <a:gd name="gd8" fmla="val 635"/>
                <a:gd name="gd9" fmla="val 17"/>
                <a:gd name="gd10" fmla="val 576"/>
                <a:gd name="gd11" fmla="val 5"/>
                <a:gd name="gd12" fmla="val 269"/>
                <a:gd name="gd13" fmla="val 15"/>
                <a:gd name="gd14" fmla="val 0"/>
                <a:gd name="gd15" fmla="val 12"/>
                <a:gd name="gd16" fmla="val 0"/>
                <a:gd name="gd17" fmla="val 1"/>
                <a:gd name="gd18" fmla="val 269"/>
                <a:gd name="gd19" fmla="val 11"/>
                <a:gd name="gd20" fmla="val 577"/>
                <a:gd name="gd21" fmla="*/ w 0 23"/>
                <a:gd name="gd22" fmla="*/ h 0 635"/>
                <a:gd name="gd23" fmla="*/ w 21600 23"/>
                <a:gd name="gd24" fmla="*/ h 21600 635"/>
              </a:gdLst>
              <a:ahLst/>
              <a:cxnLst/>
              <a:rect l="gd21" t="gd22" r="gd23" b="gd24"/>
              <a:pathLst>
                <a:path w="23" h="635" extrusionOk="0">
                  <a:moveTo>
                    <a:pt x="gd1" y="gd2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7197" name="Freeform 17"/>
            <p:cNvSpPr>
              <a:spLocks noChangeShapeType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56"/>
                <a:gd name="gd5" fmla="val 17"/>
                <a:gd name="gd6" fmla="val 107"/>
                <a:gd name="gd7" fmla="val 11"/>
                <a:gd name="gd8" fmla="val 46"/>
                <a:gd name="gd9" fmla="val 10"/>
                <a:gd name="gd10" fmla="val 43"/>
                <a:gd name="gd11" fmla="val 0"/>
                <a:gd name="gd12" fmla="val 0"/>
                <a:gd name="gd13" fmla="*/ w 0 17"/>
                <a:gd name="gd14" fmla="*/ h 0 107"/>
                <a:gd name="gd15" fmla="*/ w 21600 17"/>
                <a:gd name="gd16" fmla="*/ h 21600 107"/>
              </a:gdLst>
              <a:ahLst/>
              <a:cxnLst/>
              <a:rect l="gd13" t="gd14" r="gd15" b="gd16"/>
              <a:pathLst>
                <a:path w="17" h="107" extrusionOk="0">
                  <a:moveTo>
                    <a:pt x="gd1" y="gd2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7198" name="Freeform 18"/>
            <p:cNvSpPr>
              <a:spLocks noChangeShapeType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93"/>
                <a:gd name="gd5" fmla="val 17"/>
                <a:gd name="gd6" fmla="val 166"/>
                <a:gd name="gd7" fmla="val 24"/>
                <a:gd name="gd8" fmla="val 184"/>
                <a:gd name="gd9" fmla="val 41"/>
                <a:gd name="gd10" fmla="val 222"/>
                <a:gd name="gd11" fmla="val 38"/>
                <a:gd name="gd12" fmla="val 212"/>
                <a:gd name="gd13" fmla="val 13"/>
                <a:gd name="gd14" fmla="val 92"/>
                <a:gd name="gd15" fmla="val 8"/>
                <a:gd name="gd16" fmla="val 22"/>
                <a:gd name="gd17" fmla="val 7"/>
                <a:gd name="gd18" fmla="val 18"/>
                <a:gd name="gd19" fmla="val 0"/>
                <a:gd name="gd20" fmla="val 0"/>
                <a:gd name="gd21" fmla="*/ w 0 41"/>
                <a:gd name="gd22" fmla="*/ h 0 222"/>
                <a:gd name="gd23" fmla="*/ w 21600 41"/>
                <a:gd name="gd24" fmla="*/ h 21600 222"/>
              </a:gdLst>
              <a:ahLst/>
              <a:cxnLst/>
              <a:rect l="gd21" t="gd22" r="gd23" b="gd24"/>
              <a:pathLst>
                <a:path w="41" h="222" extrusionOk="0">
                  <a:moveTo>
                    <a:pt x="gd1" y="gd2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7199" name="Freeform 19"/>
            <p:cNvSpPr>
              <a:spLocks noChangeShapeType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gd0" fmla="val 65536"/>
                <a:gd name="gd1" fmla="val 7"/>
                <a:gd name="gd2" fmla="val 854"/>
                <a:gd name="gd3" fmla="val 50"/>
                <a:gd name="gd4" fmla="val 613"/>
                <a:gd name="gd5" fmla="val 149"/>
                <a:gd name="gd6" fmla="val 388"/>
                <a:gd name="gd7" fmla="val 285"/>
                <a:gd name="gd8" fmla="val 183"/>
                <a:gd name="gd9" fmla="val 364"/>
                <a:gd name="gd10" fmla="val 89"/>
                <a:gd name="gd11" fmla="val 406"/>
                <a:gd name="gd12" fmla="val 44"/>
                <a:gd name="gd13" fmla="val 450"/>
                <a:gd name="gd14" fmla="val 1"/>
                <a:gd name="gd15" fmla="val 450"/>
                <a:gd name="gd16" fmla="val 0"/>
                <a:gd name="gd17" fmla="val 405"/>
                <a:gd name="gd18" fmla="val 43"/>
                <a:gd name="gd19" fmla="val 363"/>
                <a:gd name="gd20" fmla="val 88"/>
                <a:gd name="gd21" fmla="val 283"/>
                <a:gd name="gd22" fmla="val 181"/>
                <a:gd name="gd23" fmla="val 145"/>
                <a:gd name="gd24" fmla="val 386"/>
                <a:gd name="gd25" fmla="val 45"/>
                <a:gd name="gd26" fmla="val 611"/>
                <a:gd name="gd27" fmla="val 0"/>
                <a:gd name="gd28" fmla="val 854"/>
                <a:gd name="gd29" fmla="val 0"/>
                <a:gd name="gd30" fmla="val 859"/>
                <a:gd name="gd31" fmla="val 7"/>
                <a:gd name="gd32" fmla="val 878"/>
                <a:gd name="gd33" fmla="val 7"/>
                <a:gd name="gd34" fmla="val 854"/>
                <a:gd name="gd35" fmla="*/ w 0 450"/>
                <a:gd name="gd36" fmla="*/ h 0 878"/>
                <a:gd name="gd37" fmla="*/ w 21600 450"/>
                <a:gd name="gd38" fmla="*/ h 21600 878"/>
              </a:gdLst>
              <a:ahLst/>
              <a:cxnLst/>
              <a:rect l="gd35" t="gd36" r="gd37" b="gd38"/>
              <a:pathLst>
                <a:path w="450" h="878" extrusionOk="0">
                  <a:moveTo>
                    <a:pt x="gd1" y="gd2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7200" name="Freeform 20"/>
            <p:cNvSpPr>
              <a:spLocks noChangeShapeType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26"/>
                <a:gd name="gd4" fmla="val 73"/>
                <a:gd name="gd5" fmla="val 35"/>
                <a:gd name="gd6" fmla="val 73"/>
                <a:gd name="gd7" fmla="val 0"/>
                <a:gd name="gd8" fmla="val 0"/>
                <a:gd name="gd9" fmla="*/ w 0 35"/>
                <a:gd name="gd10" fmla="*/ h 0 73"/>
                <a:gd name="gd11" fmla="*/ w 21600 35"/>
                <a:gd name="gd12" fmla="*/ h 21600 73"/>
              </a:gdLst>
              <a:ahLst/>
              <a:cxnLst/>
              <a:rect l="gd9" t="gd10" r="gd11" b="gd12"/>
              <a:pathLst>
                <a:path w="35" h="73" extrusionOk="0">
                  <a:moveTo>
                    <a:pt x="gd1" y="gd2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7201" name="Freeform 21"/>
            <p:cNvSpPr>
              <a:spLocks noChangeShapeType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gd0" fmla="val 65536"/>
                <a:gd name="gd1" fmla="val 7"/>
                <a:gd name="gd2" fmla="val 44"/>
                <a:gd name="gd3" fmla="val 8"/>
                <a:gd name="gd4" fmla="val 48"/>
                <a:gd name="gd5" fmla="val 8"/>
                <a:gd name="gd6" fmla="val 19"/>
                <a:gd name="gd7" fmla="val 1"/>
                <a:gd name="gd8" fmla="val 0"/>
                <a:gd name="gd9" fmla="val 0"/>
                <a:gd name="gd10" fmla="val 26"/>
                <a:gd name="gd11" fmla="val 7"/>
                <a:gd name="gd12" fmla="val 44"/>
                <a:gd name="gd13" fmla="*/ w 0 8"/>
                <a:gd name="gd14" fmla="*/ h 0 48"/>
                <a:gd name="gd15" fmla="*/ w 21600 8"/>
                <a:gd name="gd16" fmla="*/ h 21600 48"/>
              </a:gdLst>
              <a:ahLst/>
              <a:cxnLst/>
              <a:rect l="gd13" t="gd14" r="gd15" b="gd16"/>
              <a:pathLst>
                <a:path w="8" h="48" extrusionOk="0">
                  <a:moveTo>
                    <a:pt x="gd1" y="gd2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7202" name="Freeform 22"/>
            <p:cNvSpPr>
              <a:spLocks noChangeShapeType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gd0" fmla="val 65536"/>
                <a:gd name="gd1" fmla="val 7"/>
                <a:gd name="gd2" fmla="val 18"/>
                <a:gd name="gd3" fmla="val 0"/>
                <a:gd name="gd4" fmla="val 0"/>
                <a:gd name="gd5" fmla="val 12"/>
                <a:gd name="gd6" fmla="val 48"/>
                <a:gd name="gd7" fmla="val 16"/>
                <a:gd name="gd8" fmla="val 62"/>
                <a:gd name="gd9" fmla="val 51"/>
                <a:gd name="gd10" fmla="val 135"/>
                <a:gd name="gd11" fmla="val 52"/>
                <a:gd name="gd12" fmla="val 135"/>
                <a:gd name="gd13" fmla="val 24"/>
                <a:gd name="gd14" fmla="val 56"/>
                <a:gd name="gd15" fmla="val 7"/>
                <a:gd name="gd16" fmla="val 18"/>
                <a:gd name="gd17" fmla="*/ w 0 52"/>
                <a:gd name="gd18" fmla="*/ h 0 135"/>
                <a:gd name="gd19" fmla="*/ w 21600 52"/>
                <a:gd name="gd20" fmla="*/ h 21600 135"/>
              </a:gdLst>
              <a:ahLst/>
              <a:cxnLst/>
              <a:rect l="gd17" t="gd18" r="gd19" b="gd20"/>
              <a:pathLst>
                <a:path w="52" h="135" extrusionOk="0">
                  <a:moveTo>
                    <a:pt x="gd1" y="gd2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7171" name="Group 9"/>
          <p:cNvGrpSpPr/>
          <p:nvPr/>
        </p:nvGrpSpPr>
        <p:grpSpPr bwMode="auto">
          <a:xfrm>
            <a:off x="26987" y="0"/>
            <a:ext cx="2357437" cy="6853237"/>
            <a:chOff x="6627813" y="194833"/>
            <a:chExt cx="1952625" cy="5678918"/>
          </a:xfrm>
        </p:grpSpPr>
        <p:sp>
          <p:nvSpPr>
            <p:cNvPr id="7179" name="Freeform 27"/>
            <p:cNvSpPr>
              <a:spLocks noChangeShapeType="1"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gd0" fmla="val 65536"/>
                <a:gd name="gd1" fmla="val 7"/>
                <a:gd name="gd2" fmla="val 210"/>
                <a:gd name="gd3" fmla="val 26"/>
                <a:gd name="gd4" fmla="val 445"/>
                <a:gd name="gd5" fmla="val 57"/>
                <a:gd name="gd6" fmla="val 679"/>
                <a:gd name="gd7" fmla="val 101"/>
                <a:gd name="gd8" fmla="val 911"/>
                <a:gd name="gd9" fmla="val 103"/>
                <a:gd name="gd10" fmla="val 920"/>
                <a:gd name="gd11" fmla="val 99"/>
                <a:gd name="gd12" fmla="val 874"/>
                <a:gd name="gd13" fmla="val 99"/>
                <a:gd name="gd14" fmla="val 866"/>
                <a:gd name="gd15" fmla="val 63"/>
                <a:gd name="gd16" fmla="val 678"/>
                <a:gd name="gd17" fmla="val 30"/>
                <a:gd name="gd18" fmla="val 444"/>
                <a:gd name="gd19" fmla="val 9"/>
                <a:gd name="gd20" fmla="val 209"/>
                <a:gd name="gd21" fmla="val 3"/>
                <a:gd name="gd22" fmla="val 92"/>
                <a:gd name="gd23" fmla="val 1"/>
                <a:gd name="gd24" fmla="val 0"/>
                <a:gd name="gd25" fmla="val 0"/>
                <a:gd name="gd26" fmla="val 0"/>
                <a:gd name="gd27" fmla="val 1"/>
                <a:gd name="gd28" fmla="val 92"/>
                <a:gd name="gd29" fmla="val 7"/>
                <a:gd name="gd30" fmla="val 210"/>
                <a:gd name="gd31" fmla="*/ w 0 103"/>
                <a:gd name="gd32" fmla="*/ h 0 920"/>
                <a:gd name="gd33" fmla="*/ w 21600 103"/>
                <a:gd name="gd34" fmla="*/ h 21600 920"/>
              </a:gdLst>
              <a:ahLst/>
              <a:cxnLst/>
              <a:rect l="gd31" t="gd32" r="gd33" b="gd34"/>
              <a:pathLst>
                <a:path w="103" h="920" extrusionOk="0">
                  <a:moveTo>
                    <a:pt x="gd1" y="gd2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  <a:path w="103" h="92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7180" name="Freeform 28"/>
            <p:cNvSpPr>
              <a:spLocks noChangeShapeType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gd0" fmla="val 65536"/>
                <a:gd name="gd1" fmla="val 53"/>
                <a:gd name="gd2" fmla="val 229"/>
                <a:gd name="gd3" fmla="val 88"/>
                <a:gd name="gd4" fmla="val 330"/>
                <a:gd name="gd5" fmla="val 88"/>
                <a:gd name="gd6" fmla="val 308"/>
                <a:gd name="gd7" fmla="val 88"/>
                <a:gd name="gd8" fmla="val 304"/>
                <a:gd name="gd9" fmla="val 62"/>
                <a:gd name="gd10" fmla="val 226"/>
                <a:gd name="gd11" fmla="val 0"/>
                <a:gd name="gd12" fmla="val 0"/>
                <a:gd name="gd13" fmla="val 7"/>
                <a:gd name="gd14" fmla="val 63"/>
                <a:gd name="gd15" fmla="val 53"/>
                <a:gd name="gd16" fmla="val 229"/>
                <a:gd name="gd17" fmla="*/ w 0 88"/>
                <a:gd name="gd18" fmla="*/ h 0 330"/>
                <a:gd name="gd19" fmla="*/ w 21600 88"/>
                <a:gd name="gd20" fmla="*/ h 21600 330"/>
              </a:gdLst>
              <a:ahLst/>
              <a:cxnLst/>
              <a:rect l="gd17" t="gd18" r="gd19" b="gd20"/>
              <a:pathLst>
                <a:path w="88" h="330" extrusionOk="0">
                  <a:moveTo>
                    <a:pt x="gd1" y="gd2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  <a:path w="88" h="33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7181" name="Freeform 29"/>
            <p:cNvSpPr>
              <a:spLocks noChangeShapeType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gd0" fmla="val 65536"/>
                <a:gd name="gd1" fmla="val 6"/>
                <a:gd name="gd2" fmla="val 15"/>
                <a:gd name="gd3" fmla="val 0"/>
                <a:gd name="gd4" fmla="val 0"/>
                <a:gd name="gd5" fmla="val 1"/>
                <a:gd name="gd6" fmla="val 29"/>
                <a:gd name="gd7" fmla="val 42"/>
                <a:gd name="gd8" fmla="val 127"/>
                <a:gd name="gd9" fmla="val 80"/>
                <a:gd name="gd10" fmla="val 207"/>
                <a:gd name="gd11" fmla="val 90"/>
                <a:gd name="gd12" fmla="val 207"/>
                <a:gd name="gd13" fmla="val 50"/>
                <a:gd name="gd14" fmla="val 123"/>
                <a:gd name="gd15" fmla="val 6"/>
                <a:gd name="gd16" fmla="val 15"/>
                <a:gd name="gd17" fmla="*/ w 0 90"/>
                <a:gd name="gd18" fmla="*/ h 0 207"/>
                <a:gd name="gd19" fmla="*/ w 21600 90"/>
                <a:gd name="gd20" fmla="*/ h 21600 207"/>
              </a:gdLst>
              <a:ahLst/>
              <a:cxnLst/>
              <a:rect l="gd17" t="gd18" r="gd19" b="gd20"/>
              <a:pathLst>
                <a:path w="90" h="207" extrusionOk="0">
                  <a:moveTo>
                    <a:pt x="gd1" y="gd2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  <a:path w="90" h="2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7182" name="Freeform 30"/>
            <p:cNvSpPr>
              <a:spLocks noChangeShapeType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gd0" fmla="val 65536"/>
                <a:gd name="gd1" fmla="val 101"/>
                <a:gd name="gd2" fmla="val 409"/>
                <a:gd name="gd3" fmla="val 78"/>
                <a:gd name="gd4" fmla="val 344"/>
                <a:gd name="gd5" fmla="val 29"/>
                <a:gd name="gd6" fmla="val 151"/>
                <a:gd name="gd7" fmla="val 13"/>
                <a:gd name="gd8" fmla="val 53"/>
                <a:gd name="gd9" fmla="val 0"/>
                <a:gd name="gd10" fmla="val 0"/>
                <a:gd name="gd11" fmla="val 21"/>
                <a:gd name="gd12" fmla="val 152"/>
                <a:gd name="gd13" fmla="val 69"/>
                <a:gd name="gd14" fmla="val 347"/>
                <a:gd name="gd15" fmla="val 103"/>
                <a:gd name="gd16" fmla="val 441"/>
                <a:gd name="gd17" fmla="val 115"/>
                <a:gd name="gd18" fmla="val 467"/>
                <a:gd name="gd19" fmla="val 112"/>
                <a:gd name="gd20" fmla="val 458"/>
                <a:gd name="gd21" fmla="val 101"/>
                <a:gd name="gd22" fmla="val 409"/>
                <a:gd name="gd23" fmla="*/ w 0 115"/>
                <a:gd name="gd24" fmla="*/ h 0 467"/>
                <a:gd name="gd25" fmla="*/ w 21600 115"/>
                <a:gd name="gd26" fmla="*/ h 21600 467"/>
              </a:gdLst>
              <a:ahLst/>
              <a:cxnLst/>
              <a:rect l="gd23" t="gd24" r="gd25" b="gd26"/>
              <a:pathLst>
                <a:path w="115" h="467" extrusionOk="0">
                  <a:moveTo>
                    <a:pt x="gd1" y="gd2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  <a:path w="115" h="46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7183" name="Freeform 31"/>
            <p:cNvSpPr>
              <a:spLocks noChangeShapeType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gd0" fmla="val 65536"/>
                <a:gd name="gd1" fmla="val 17"/>
                <a:gd name="gd2" fmla="val 633"/>
                <a:gd name="gd3" fmla="val 13"/>
                <a:gd name="gd4" fmla="val 597"/>
                <a:gd name="gd5" fmla="val 5"/>
                <a:gd name="gd6" fmla="val 398"/>
                <a:gd name="gd7" fmla="val 13"/>
                <a:gd name="gd8" fmla="val 198"/>
                <a:gd name="gd9" fmla="val 22"/>
                <a:gd name="gd10" fmla="val 99"/>
                <a:gd name="gd11" fmla="val 36"/>
                <a:gd name="gd12" fmla="val 0"/>
                <a:gd name="gd13" fmla="val 35"/>
                <a:gd name="gd14" fmla="val 0"/>
                <a:gd name="gd15" fmla="val 20"/>
                <a:gd name="gd16" fmla="val 99"/>
                <a:gd name="gd17" fmla="val 10"/>
                <a:gd name="gd18" fmla="val 198"/>
                <a:gd name="gd19" fmla="val 1"/>
                <a:gd name="gd20" fmla="val 398"/>
                <a:gd name="gd21" fmla="val 7"/>
                <a:gd name="gd22" fmla="val 589"/>
                <a:gd name="gd23" fmla="val 16"/>
                <a:gd name="gd24" fmla="val 632"/>
                <a:gd name="gd25" fmla="val 17"/>
                <a:gd name="gd26" fmla="val 633"/>
                <a:gd name="gd27" fmla="*/ w 0 36"/>
                <a:gd name="gd28" fmla="*/ h 0 633"/>
                <a:gd name="gd29" fmla="*/ w 21600 36"/>
                <a:gd name="gd30" fmla="*/ h 21600 633"/>
              </a:gdLst>
              <a:ahLst/>
              <a:cxnLst/>
              <a:rect l="gd27" t="gd28" r="gd29" b="gd30"/>
              <a:pathLst>
                <a:path w="36" h="633" extrusionOk="0">
                  <a:moveTo>
                    <a:pt x="gd1" y="gd2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  <a:path w="36" h="63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7184" name="Freeform 32"/>
            <p:cNvSpPr>
              <a:spLocks noChangeShapeType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gd0" fmla="val 65536"/>
                <a:gd name="gd1" fmla="val 22"/>
                <a:gd name="gd2" fmla="val 59"/>
                <a:gd name="gd3" fmla="val 28"/>
                <a:gd name="gd4" fmla="val 59"/>
                <a:gd name="gd5" fmla="val 0"/>
                <a:gd name="gd6" fmla="val 0"/>
                <a:gd name="gd7" fmla="val 22"/>
                <a:gd name="gd8" fmla="val 59"/>
                <a:gd name="gd9" fmla="*/ w 0 28"/>
                <a:gd name="gd10" fmla="*/ h 0 59"/>
                <a:gd name="gd11" fmla="*/ w 21600 28"/>
                <a:gd name="gd12" fmla="*/ h 21600 59"/>
              </a:gdLst>
              <a:ahLst/>
              <a:cxnLst/>
              <a:rect l="gd9" t="gd10" r="gd11" b="gd12"/>
              <a:pathLst>
                <a:path w="28" h="59" extrusionOk="0">
                  <a:moveTo>
                    <a:pt x="gd1" y="gd2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  <a:path w="28" h="59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7185" name="Freeform 33"/>
            <p:cNvSpPr>
              <a:spLocks noChangeShapeType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gd0" fmla="val 65536"/>
                <a:gd name="gd1" fmla="val 4"/>
                <a:gd name="gd2" fmla="val 54"/>
                <a:gd name="gd3" fmla="val 17"/>
                <a:gd name="gd4" fmla="val 107"/>
                <a:gd name="gd5" fmla="val 10"/>
                <a:gd name="gd6" fmla="val 44"/>
                <a:gd name="gd7" fmla="val 9"/>
                <a:gd name="gd8" fmla="val 43"/>
                <a:gd name="gd9" fmla="val 0"/>
                <a:gd name="gd10" fmla="val 0"/>
                <a:gd name="gd11" fmla="val 0"/>
                <a:gd name="gd12" fmla="val 8"/>
                <a:gd name="gd13" fmla="val 4"/>
                <a:gd name="gd14" fmla="val 54"/>
                <a:gd name="gd15" fmla="*/ w 0 17"/>
                <a:gd name="gd16" fmla="*/ h 0 107"/>
                <a:gd name="gd17" fmla="*/ w 21600 17"/>
                <a:gd name="gd18" fmla="*/ h 21600 107"/>
              </a:gdLst>
              <a:ahLst/>
              <a:cxnLst/>
              <a:rect l="gd15" t="gd16" r="gd17" b="gd18"/>
              <a:pathLst>
                <a:path w="17" h="107" extrusionOk="0">
                  <a:moveTo>
                    <a:pt x="gd1" y="gd2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  <a:path w="17" h="1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7186" name="Freeform 34"/>
            <p:cNvSpPr>
              <a:spLocks noChangeShapeType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gd0" fmla="val 65536"/>
                <a:gd name="gd1" fmla="val 8"/>
                <a:gd name="gd2" fmla="val 553"/>
                <a:gd name="gd3" fmla="val 35"/>
                <a:gd name="gd4" fmla="val 397"/>
                <a:gd name="gd5" fmla="val 99"/>
                <a:gd name="gd6" fmla="val 252"/>
                <a:gd name="gd7" fmla="val 187"/>
                <a:gd name="gd8" fmla="val 119"/>
                <a:gd name="gd9" fmla="val 238"/>
                <a:gd name="gd10" fmla="val 58"/>
                <a:gd name="gd11" fmla="val 265"/>
                <a:gd name="gd12" fmla="val 28"/>
                <a:gd name="gd13" fmla="val 294"/>
                <a:gd name="gd14" fmla="val 0"/>
                <a:gd name="gd15" fmla="val 293"/>
                <a:gd name="gd16" fmla="val 0"/>
                <a:gd name="gd17" fmla="val 264"/>
                <a:gd name="gd18" fmla="val 27"/>
                <a:gd name="gd19" fmla="val 237"/>
                <a:gd name="gd20" fmla="val 56"/>
                <a:gd name="gd21" fmla="val 185"/>
                <a:gd name="gd22" fmla="val 117"/>
                <a:gd name="gd23" fmla="val 95"/>
                <a:gd name="gd24" fmla="val 249"/>
                <a:gd name="gd25" fmla="val 30"/>
                <a:gd name="gd26" fmla="val 396"/>
                <a:gd name="gd27" fmla="val 0"/>
                <a:gd name="gd28" fmla="val 549"/>
                <a:gd name="gd29" fmla="val 7"/>
                <a:gd name="gd30" fmla="val 568"/>
                <a:gd name="gd31" fmla="val 8"/>
                <a:gd name="gd32" fmla="val 553"/>
                <a:gd name="gd33" fmla="*/ w 0 294"/>
                <a:gd name="gd34" fmla="*/ h 0 568"/>
                <a:gd name="gd35" fmla="*/ w 21600 294"/>
                <a:gd name="gd36" fmla="*/ h 21600 568"/>
              </a:gdLst>
              <a:ahLst/>
              <a:cxnLst/>
              <a:rect l="gd33" t="gd34" r="gd35" b="gd36"/>
              <a:pathLst>
                <a:path w="294" h="568" extrusionOk="0">
                  <a:moveTo>
                    <a:pt x="gd1" y="gd2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  <a:path w="294" h="56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7187" name="Freeform 35"/>
            <p:cNvSpPr>
              <a:spLocks noChangeShapeType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19"/>
                <a:gd name="gd4" fmla="val 53"/>
                <a:gd name="gd5" fmla="val 25"/>
                <a:gd name="gd6" fmla="val 53"/>
                <a:gd name="gd7" fmla="val 0"/>
                <a:gd name="gd8" fmla="val 0"/>
                <a:gd name="gd9" fmla="*/ w 0 25"/>
                <a:gd name="gd10" fmla="*/ h 0 53"/>
                <a:gd name="gd11" fmla="*/ w 21600 25"/>
                <a:gd name="gd12" fmla="*/ h 21600 53"/>
              </a:gdLst>
              <a:ahLst/>
              <a:cxnLst/>
              <a:rect l="gd9" t="gd10" r="gd11" b="gd12"/>
              <a:pathLst>
                <a:path w="25" h="53" extrusionOk="0">
                  <a:moveTo>
                    <a:pt x="gd1" y="gd2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  <a:path w="25" h="5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7188" name="Freeform 36"/>
            <p:cNvSpPr>
              <a:spLocks noChangeShapeType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7"/>
                <a:gd name="gd4" fmla="val 89"/>
                <a:gd name="gd5" fmla="val 18"/>
                <a:gd name="gd6" fmla="val 117"/>
                <a:gd name="gd7" fmla="val 29"/>
                <a:gd name="gd8" fmla="val 141"/>
                <a:gd name="gd9" fmla="val 27"/>
                <a:gd name="gd10" fmla="val 135"/>
                <a:gd name="gd11" fmla="val 8"/>
                <a:gd name="gd12" fmla="val 22"/>
                <a:gd name="gd13" fmla="val 4"/>
                <a:gd name="gd14" fmla="val 11"/>
                <a:gd name="gd15" fmla="val 0"/>
                <a:gd name="gd16" fmla="val 0"/>
                <a:gd name="gd17" fmla="*/ w 0 29"/>
                <a:gd name="gd18" fmla="*/ h 0 141"/>
                <a:gd name="gd19" fmla="*/ w 21600 29"/>
                <a:gd name="gd20" fmla="*/ h 21600 141"/>
              </a:gdLst>
              <a:ahLst/>
              <a:cxnLst/>
              <a:rect l="gd17" t="gd18" r="gd19" b="gd20"/>
              <a:pathLst>
                <a:path w="29" h="141" extrusionOk="0">
                  <a:moveTo>
                    <a:pt x="gd1" y="gd2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  <a:path w="29" h="14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7189" name="Freeform 37"/>
            <p:cNvSpPr>
              <a:spLocks noChangeShapeType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gd0" fmla="val 65536"/>
                <a:gd name="gd1" fmla="val 0"/>
                <a:gd name="gd2" fmla="val 26"/>
                <a:gd name="gd3" fmla="val 4"/>
                <a:gd name="gd4" fmla="val 37"/>
                <a:gd name="gd5" fmla="val 8"/>
                <a:gd name="gd6" fmla="val 48"/>
                <a:gd name="gd7" fmla="val 7"/>
                <a:gd name="gd8" fmla="val 19"/>
                <a:gd name="gd9" fmla="val 0"/>
                <a:gd name="gd10" fmla="val 0"/>
                <a:gd name="gd11" fmla="val 0"/>
                <a:gd name="gd12" fmla="val 4"/>
                <a:gd name="gd13" fmla="val 0"/>
                <a:gd name="gd14" fmla="val 26"/>
                <a:gd name="gd15" fmla="*/ w 0 8"/>
                <a:gd name="gd16" fmla="*/ h 0 48"/>
                <a:gd name="gd17" fmla="*/ w 21600 8"/>
                <a:gd name="gd18" fmla="*/ h 21600 48"/>
              </a:gdLst>
              <a:ahLst/>
              <a:cxnLst/>
              <a:rect l="gd15" t="gd16" r="gd17" b="gd18"/>
              <a:pathLst>
                <a:path w="8" h="48" extrusionOk="0">
                  <a:moveTo>
                    <a:pt x="gd1" y="gd2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  <a:path w="8" h="4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7190" name="Freeform 38"/>
            <p:cNvSpPr>
              <a:spLocks noChangeShapeType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gd0" fmla="val 65536"/>
                <a:gd name="gd1" fmla="val 11"/>
                <a:gd name="gd2" fmla="val 28"/>
                <a:gd name="gd3" fmla="val 0"/>
                <a:gd name="gd4" fmla="val 0"/>
                <a:gd name="gd5" fmla="val 11"/>
                <a:gd name="gd6" fmla="val 49"/>
                <a:gd name="gd7" fmla="val 14"/>
                <a:gd name="gd8" fmla="val 58"/>
                <a:gd name="gd9" fmla="val 39"/>
                <a:gd name="gd10" fmla="val 111"/>
                <a:gd name="gd11" fmla="val 44"/>
                <a:gd name="gd12" fmla="val 111"/>
                <a:gd name="gd13" fmla="val 22"/>
                <a:gd name="gd14" fmla="val 52"/>
                <a:gd name="gd15" fmla="val 11"/>
                <a:gd name="gd16" fmla="val 28"/>
                <a:gd name="gd17" fmla="*/ w 0 44"/>
                <a:gd name="gd18" fmla="*/ h 0 111"/>
                <a:gd name="gd19" fmla="*/ w 21600 44"/>
                <a:gd name="gd20" fmla="*/ h 21600 111"/>
              </a:gdLst>
              <a:ahLst/>
              <a:cxnLst/>
              <a:rect l="gd17" t="gd18" r="gd19" b="gd20"/>
              <a:pathLst>
                <a:path w="44" h="111" extrusionOk="0">
                  <a:moveTo>
                    <a:pt x="gd1" y="gd2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  <a:path w="44" h="11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7172" name="Rectangle 6"/>
          <p:cNvSpPr>
            <a:spLocks noGrp="1" noChangeShapeType="1"/>
          </p:cNvSpPr>
          <p:nvPr/>
        </p:nvSpPr>
        <p:spPr bwMode="auto"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7173" name="Freeform 11"/>
          <p:cNvSpPr>
            <a:spLocks noGrp="1" noChangeShapeType="1"/>
          </p:cNvSpPr>
          <p:nvPr/>
        </p:nvSpPr>
        <p:spPr bwMode="auto">
          <a:xfrm flipV="1">
            <a:off x="-4762" y="714375"/>
            <a:ext cx="1589087" cy="508000"/>
          </a:xfrm>
          <a:custGeom>
            <a:avLst/>
            <a:gdLst>
              <a:gd name="gd0" fmla="val 65536"/>
              <a:gd name="gd1" fmla="val 9248"/>
              <a:gd name="gd2" fmla="val 4701"/>
              <a:gd name="gd3" fmla="val 7915"/>
              <a:gd name="gd4" fmla="val 188"/>
              <a:gd name="gd5" fmla="val 7886"/>
              <a:gd name="gd6" fmla="val 94"/>
              <a:gd name="gd7" fmla="val 7803"/>
              <a:gd name="gd8" fmla="val 0"/>
              <a:gd name="gd9" fmla="val 7275"/>
              <a:gd name="gd10" fmla="val 0"/>
              <a:gd name="gd11" fmla="val 0"/>
              <a:gd name="gd12" fmla="val 70"/>
              <a:gd name="gd13" fmla="val 25"/>
              <a:gd name="gd14" fmla="val 10000"/>
              <a:gd name="gd15" fmla="val 7275"/>
              <a:gd name="gd16" fmla="val 9966"/>
              <a:gd name="gd17" fmla="val 7803"/>
              <a:gd name="gd18" fmla="val 9966"/>
              <a:gd name="gd19" fmla="val 7886"/>
              <a:gd name="gd20" fmla="val 9872"/>
              <a:gd name="gd21" fmla="val 7915"/>
              <a:gd name="gd22" fmla="val 9778"/>
              <a:gd name="gd23" fmla="val 9248"/>
              <a:gd name="gd24" fmla="val 5265"/>
              <a:gd name="gd25" fmla="val 9248"/>
              <a:gd name="gd26" fmla="val 4701"/>
              <a:gd name="gd27" fmla="*/ w 0 9248"/>
              <a:gd name="gd28" fmla="*/ h 0 10000"/>
              <a:gd name="gd29" fmla="*/ w 21600 9248"/>
              <a:gd name="gd30" fmla="*/ h 21600 10000"/>
            </a:gdLst>
            <a:ahLst/>
            <a:cxnLst/>
            <a:rect l="gd27" t="gd28" r="gd29" b="gd30"/>
            <a:pathLst>
              <a:path w="9248" h="10000" extrusionOk="0">
                <a:moveTo>
                  <a:pt x="gd1" y="gd2"/>
                </a:moveTo>
                <a:lnTo>
                  <a:pt x="gd3" y="gd4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gd9" y="gd10"/>
                </a:lnTo>
                <a:lnTo>
                  <a:pt x="gd11" y="gd12"/>
                </a:lnTo>
                <a:cubicBezTo>
                  <a:pt x="8" y="3380"/>
                  <a:pt x="17" y="6690"/>
                  <a:pt x="25" y="10000"/>
                </a:cubicBezTo>
                <a:lnTo>
                  <a:pt x="gd15" y="gd16"/>
                </a:lnTo>
                <a:lnTo>
                  <a:pt x="gd17" y="gd18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gd23" y="gd24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 extrusionOk="0"/>
            </a:pathLst>
          </a:custGeom>
          <a:solidFill>
            <a:schemeClr val="accent1"/>
          </a:solidFill>
        </p:spPr>
        <p:txBody>
          <a:bodyPr lIns="91440" tIns="45720" rIns="91440" bIns="45720" anchor="t"/>
          <a:lstStyle/>
          <a:p>
            <a:pPr>
              <a:defRPr/>
            </a:pPr>
            <a:endParaRPr/>
          </a:p>
        </p:txBody>
      </p:sp>
      <p:sp>
        <p:nvSpPr>
          <p:cNvPr id="7174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7175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2589212" y="2133600"/>
            <a:ext cx="8915400" cy="3886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Образец текста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Второй уровень</a:t>
            </a:r>
          </a:p>
          <a:p>
            <a:pPr marL="1143000" lvl="2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Третий уровень</a:t>
            </a:r>
          </a:p>
          <a:p>
            <a:pPr marL="1600200" lvl="3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Четвертый уровень</a:t>
            </a:r>
          </a:p>
          <a:p>
            <a:pPr marL="2057400" lvl="4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Пятый уровень</a:t>
            </a:r>
          </a:p>
        </p:txBody>
      </p:sp>
      <p:sp>
        <p:nvSpPr>
          <p:cNvPr id="7176" name="Date Placeholder 2"/>
          <p:cNvSpPr>
            <a:spLocks noGrp="1" noChangeShapeType="1"/>
          </p:cNvSpPr>
          <p:nvPr>
            <p:ph type="dt" idx="2"/>
          </p:nvPr>
        </p:nvSpPr>
        <p:spPr bwMode="auto">
          <a:xfrm>
            <a:off x="10361612" y="6130925"/>
            <a:ext cx="1146175" cy="3698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r>
              <a:rPr sz="9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7177" name="Footer Placeholder 3"/>
          <p:cNvSpPr>
            <a:spLocks noGrp="1" noChangeShapeType="1"/>
          </p:cNvSpPr>
          <p:nvPr>
            <p:ph type="ftr" idx="3"/>
          </p:nvPr>
        </p:nvSpPr>
        <p:spPr bwMode="auto">
          <a:xfrm>
            <a:off x="2589212" y="6135687"/>
            <a:ext cx="76200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7178" name="Slide Number Placeholder 4"/>
          <p:cNvSpPr>
            <a:spLocks noGrp="1" noChangeShapeType="1"/>
          </p:cNvSpPr>
          <p:nvPr>
            <p:ph type="sldNum" idx="4"/>
          </p:nvPr>
        </p:nvSpPr>
        <p:spPr bwMode="auto">
          <a:xfrm>
            <a:off x="531812" y="787400"/>
            <a:ext cx="779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2000">
                <a:solidFill>
                  <a:srgbClr val="FE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7_Легкий дым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194" name="Group 22"/>
          <p:cNvGrpSpPr/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8215" name="Freeform 11"/>
            <p:cNvSpPr>
              <a:spLocks noChangeShapeType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gd0" fmla="val 65536"/>
                <a:gd name="gd1" fmla="val 22"/>
                <a:gd name="gd2" fmla="val 136"/>
                <a:gd name="gd3" fmla="val 17"/>
                <a:gd name="gd4" fmla="val 80"/>
                <a:gd name="gd5" fmla="val 0"/>
                <a:gd name="gd6" fmla="val 0"/>
                <a:gd name="gd7" fmla="val 0"/>
                <a:gd name="gd8" fmla="val 35"/>
                <a:gd name="gd9" fmla="val 20"/>
                <a:gd name="gd10" fmla="val 124"/>
                <a:gd name="gd11" fmla="val 22"/>
                <a:gd name="gd12" fmla="val 136"/>
                <a:gd name="gd13" fmla="*/ w 0 22"/>
                <a:gd name="gd14" fmla="*/ h 0 136"/>
                <a:gd name="gd15" fmla="*/ w 21600 22"/>
                <a:gd name="gd16" fmla="*/ h 21600 136"/>
              </a:gdLst>
              <a:ahLst/>
              <a:cxnLst/>
              <a:rect l="gd13" t="gd14" r="gd15" b="gd16"/>
              <a:pathLst>
                <a:path w="22" h="136" extrusionOk="0">
                  <a:moveTo>
                    <a:pt x="gd1" y="gd2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8216" name="Freeform 12"/>
            <p:cNvSpPr>
              <a:spLocks noChangeShapeType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gd0" fmla="val 65536"/>
                <a:gd name="gd1" fmla="val 86"/>
                <a:gd name="gd2" fmla="val 350"/>
                <a:gd name="gd3" fmla="val 139"/>
                <a:gd name="gd4" fmla="val 504"/>
                <a:gd name="gd5" fmla="val 140"/>
                <a:gd name="gd6" fmla="val 478"/>
                <a:gd name="gd7" fmla="val 95"/>
                <a:gd name="gd8" fmla="val 347"/>
                <a:gd name="gd9" fmla="val 0"/>
                <a:gd name="gd10" fmla="val 0"/>
                <a:gd name="gd11" fmla="val 6"/>
                <a:gd name="gd12" fmla="val 61"/>
                <a:gd name="gd13" fmla="val 86"/>
                <a:gd name="gd14" fmla="val 350"/>
                <a:gd name="gd15" fmla="*/ w 0 140"/>
                <a:gd name="gd16" fmla="*/ h 0 504"/>
                <a:gd name="gd17" fmla="*/ w 21600 140"/>
                <a:gd name="gd18" fmla="*/ h 21600 504"/>
              </a:gdLst>
              <a:ahLst/>
              <a:cxnLst/>
              <a:rect l="gd15" t="gd16" r="gd17" b="gd18"/>
              <a:pathLst>
                <a:path w="140" h="504" extrusionOk="0">
                  <a:moveTo>
                    <a:pt x="gd1" y="gd2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8217" name="Freeform 13"/>
            <p:cNvSpPr>
              <a:spLocks noChangeShapeType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gd0" fmla="val 65536"/>
                <a:gd name="gd1" fmla="val 8"/>
                <a:gd name="gd2" fmla="val 22"/>
                <a:gd name="gd3" fmla="val 0"/>
                <a:gd name="gd4" fmla="val 0"/>
                <a:gd name="gd5" fmla="val 0"/>
                <a:gd name="gd6" fmla="val 29"/>
                <a:gd name="gd7" fmla="val 68"/>
                <a:gd name="gd8" fmla="val 194"/>
                <a:gd name="gd9" fmla="val 123"/>
                <a:gd name="gd10" fmla="val 308"/>
                <a:gd name="gd11" fmla="val 132"/>
                <a:gd name="gd12" fmla="val 308"/>
                <a:gd name="gd13" fmla="val 77"/>
                <a:gd name="gd14" fmla="val 190"/>
                <a:gd name="gd15" fmla="val 8"/>
                <a:gd name="gd16" fmla="val 22"/>
                <a:gd name="gd17" fmla="*/ w 0 132"/>
                <a:gd name="gd18" fmla="*/ h 0 308"/>
                <a:gd name="gd19" fmla="*/ w 21600 132"/>
                <a:gd name="gd20" fmla="*/ h 21600 308"/>
              </a:gdLst>
              <a:ahLst/>
              <a:cxnLst/>
              <a:rect l="gd17" t="gd18" r="gd19" b="gd20"/>
              <a:pathLst>
                <a:path w="132" h="308" extrusionOk="0">
                  <a:moveTo>
                    <a:pt x="gd1" y="gd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8218" name="Freeform 14"/>
            <p:cNvSpPr>
              <a:spLocks noChangeShapeType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gd0" fmla="val 65536"/>
                <a:gd name="gd1" fmla="val 28"/>
                <a:gd name="gd2" fmla="val 79"/>
                <a:gd name="gd3" fmla="val 37"/>
                <a:gd name="gd4" fmla="val 79"/>
                <a:gd name="gd5" fmla="val 0"/>
                <a:gd name="gd6" fmla="val 0"/>
                <a:gd name="gd7" fmla="val 28"/>
                <a:gd name="gd8" fmla="val 79"/>
                <a:gd name="gd9" fmla="*/ w 0 37"/>
                <a:gd name="gd10" fmla="*/ h 0 79"/>
                <a:gd name="gd11" fmla="*/ w 21600 37"/>
                <a:gd name="gd12" fmla="*/ h 21600 79"/>
              </a:gdLst>
              <a:ahLst/>
              <a:cxnLst/>
              <a:rect l="gd9" t="gd10" r="gd11" b="gd12"/>
              <a:pathLst>
                <a:path w="37" h="79" extrusionOk="0">
                  <a:moveTo>
                    <a:pt x="gd1" y="gd2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8219" name="Freeform 15"/>
            <p:cNvSpPr>
              <a:spLocks noChangeShapeType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gd0" fmla="val 65536"/>
                <a:gd name="gd1" fmla="val 162"/>
                <a:gd name="gd2" fmla="val 660"/>
                <a:gd name="gd3" fmla="val 116"/>
                <a:gd name="gd4" fmla="val 534"/>
                <a:gd name="gd5" fmla="val 40"/>
                <a:gd name="gd6" fmla="val 236"/>
                <a:gd name="gd7" fmla="val 12"/>
                <a:gd name="gd8" fmla="val 51"/>
                <a:gd name="gd9" fmla="val 0"/>
                <a:gd name="gd10" fmla="val 0"/>
                <a:gd name="gd11" fmla="val 33"/>
                <a:gd name="gd12" fmla="val 237"/>
                <a:gd name="gd13" fmla="val 107"/>
                <a:gd name="gd14" fmla="val 537"/>
                <a:gd name="gd15" fmla="val 160"/>
                <a:gd name="gd16" fmla="val 681"/>
                <a:gd name="gd17" fmla="val 178"/>
                <a:gd name="gd18" fmla="val 722"/>
                <a:gd name="gd19" fmla="val 174"/>
                <a:gd name="gd20" fmla="val 708"/>
                <a:gd name="gd21" fmla="val 162"/>
                <a:gd name="gd22" fmla="val 660"/>
                <a:gd name="gd23" fmla="*/ w 0 178"/>
                <a:gd name="gd24" fmla="*/ h 0 722"/>
                <a:gd name="gd25" fmla="*/ w 21600 178"/>
                <a:gd name="gd26" fmla="*/ h 21600 722"/>
              </a:gdLst>
              <a:ahLst/>
              <a:cxnLst/>
              <a:rect l="gd23" t="gd24" r="gd25" b="gd26"/>
              <a:pathLst>
                <a:path w="178" h="722" extrusionOk="0">
                  <a:moveTo>
                    <a:pt x="gd1" y="gd2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8220" name="Freeform 16"/>
            <p:cNvSpPr>
              <a:spLocks noChangeShapeType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gd0" fmla="val 65536"/>
                <a:gd name="gd1" fmla="val 11"/>
                <a:gd name="gd2" fmla="val 577"/>
                <a:gd name="gd3" fmla="val 12"/>
                <a:gd name="gd4" fmla="val 589"/>
                <a:gd name="gd5" fmla="val 22"/>
                <a:gd name="gd6" fmla="val 632"/>
                <a:gd name="gd7" fmla="val 23"/>
                <a:gd name="gd8" fmla="val 635"/>
                <a:gd name="gd9" fmla="val 17"/>
                <a:gd name="gd10" fmla="val 576"/>
                <a:gd name="gd11" fmla="val 5"/>
                <a:gd name="gd12" fmla="val 269"/>
                <a:gd name="gd13" fmla="val 15"/>
                <a:gd name="gd14" fmla="val 0"/>
                <a:gd name="gd15" fmla="val 12"/>
                <a:gd name="gd16" fmla="val 0"/>
                <a:gd name="gd17" fmla="val 1"/>
                <a:gd name="gd18" fmla="val 269"/>
                <a:gd name="gd19" fmla="val 11"/>
                <a:gd name="gd20" fmla="val 577"/>
                <a:gd name="gd21" fmla="*/ w 0 23"/>
                <a:gd name="gd22" fmla="*/ h 0 635"/>
                <a:gd name="gd23" fmla="*/ w 21600 23"/>
                <a:gd name="gd24" fmla="*/ h 21600 635"/>
              </a:gdLst>
              <a:ahLst/>
              <a:cxnLst/>
              <a:rect l="gd21" t="gd22" r="gd23" b="gd24"/>
              <a:pathLst>
                <a:path w="23" h="635" extrusionOk="0">
                  <a:moveTo>
                    <a:pt x="gd1" y="gd2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8221" name="Freeform 17"/>
            <p:cNvSpPr>
              <a:spLocks noChangeShapeType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56"/>
                <a:gd name="gd5" fmla="val 17"/>
                <a:gd name="gd6" fmla="val 107"/>
                <a:gd name="gd7" fmla="val 11"/>
                <a:gd name="gd8" fmla="val 46"/>
                <a:gd name="gd9" fmla="val 10"/>
                <a:gd name="gd10" fmla="val 43"/>
                <a:gd name="gd11" fmla="val 0"/>
                <a:gd name="gd12" fmla="val 0"/>
                <a:gd name="gd13" fmla="*/ w 0 17"/>
                <a:gd name="gd14" fmla="*/ h 0 107"/>
                <a:gd name="gd15" fmla="*/ w 21600 17"/>
                <a:gd name="gd16" fmla="*/ h 21600 107"/>
              </a:gdLst>
              <a:ahLst/>
              <a:cxnLst/>
              <a:rect l="gd13" t="gd14" r="gd15" b="gd16"/>
              <a:pathLst>
                <a:path w="17" h="107" extrusionOk="0">
                  <a:moveTo>
                    <a:pt x="gd1" y="gd2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8222" name="Freeform 18"/>
            <p:cNvSpPr>
              <a:spLocks noChangeShapeType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93"/>
                <a:gd name="gd5" fmla="val 17"/>
                <a:gd name="gd6" fmla="val 166"/>
                <a:gd name="gd7" fmla="val 24"/>
                <a:gd name="gd8" fmla="val 184"/>
                <a:gd name="gd9" fmla="val 41"/>
                <a:gd name="gd10" fmla="val 222"/>
                <a:gd name="gd11" fmla="val 38"/>
                <a:gd name="gd12" fmla="val 212"/>
                <a:gd name="gd13" fmla="val 13"/>
                <a:gd name="gd14" fmla="val 92"/>
                <a:gd name="gd15" fmla="val 8"/>
                <a:gd name="gd16" fmla="val 22"/>
                <a:gd name="gd17" fmla="val 7"/>
                <a:gd name="gd18" fmla="val 18"/>
                <a:gd name="gd19" fmla="val 0"/>
                <a:gd name="gd20" fmla="val 0"/>
                <a:gd name="gd21" fmla="*/ w 0 41"/>
                <a:gd name="gd22" fmla="*/ h 0 222"/>
                <a:gd name="gd23" fmla="*/ w 21600 41"/>
                <a:gd name="gd24" fmla="*/ h 21600 222"/>
              </a:gdLst>
              <a:ahLst/>
              <a:cxnLst/>
              <a:rect l="gd21" t="gd22" r="gd23" b="gd24"/>
              <a:pathLst>
                <a:path w="41" h="222" extrusionOk="0">
                  <a:moveTo>
                    <a:pt x="gd1" y="gd2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8223" name="Freeform 19"/>
            <p:cNvSpPr>
              <a:spLocks noChangeShapeType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gd0" fmla="val 65536"/>
                <a:gd name="gd1" fmla="val 7"/>
                <a:gd name="gd2" fmla="val 854"/>
                <a:gd name="gd3" fmla="val 50"/>
                <a:gd name="gd4" fmla="val 613"/>
                <a:gd name="gd5" fmla="val 149"/>
                <a:gd name="gd6" fmla="val 388"/>
                <a:gd name="gd7" fmla="val 285"/>
                <a:gd name="gd8" fmla="val 183"/>
                <a:gd name="gd9" fmla="val 364"/>
                <a:gd name="gd10" fmla="val 89"/>
                <a:gd name="gd11" fmla="val 406"/>
                <a:gd name="gd12" fmla="val 44"/>
                <a:gd name="gd13" fmla="val 450"/>
                <a:gd name="gd14" fmla="val 1"/>
                <a:gd name="gd15" fmla="val 450"/>
                <a:gd name="gd16" fmla="val 0"/>
                <a:gd name="gd17" fmla="val 405"/>
                <a:gd name="gd18" fmla="val 43"/>
                <a:gd name="gd19" fmla="val 363"/>
                <a:gd name="gd20" fmla="val 88"/>
                <a:gd name="gd21" fmla="val 283"/>
                <a:gd name="gd22" fmla="val 181"/>
                <a:gd name="gd23" fmla="val 145"/>
                <a:gd name="gd24" fmla="val 386"/>
                <a:gd name="gd25" fmla="val 45"/>
                <a:gd name="gd26" fmla="val 611"/>
                <a:gd name="gd27" fmla="val 0"/>
                <a:gd name="gd28" fmla="val 854"/>
                <a:gd name="gd29" fmla="val 0"/>
                <a:gd name="gd30" fmla="val 859"/>
                <a:gd name="gd31" fmla="val 7"/>
                <a:gd name="gd32" fmla="val 878"/>
                <a:gd name="gd33" fmla="val 7"/>
                <a:gd name="gd34" fmla="val 854"/>
                <a:gd name="gd35" fmla="*/ w 0 450"/>
                <a:gd name="gd36" fmla="*/ h 0 878"/>
                <a:gd name="gd37" fmla="*/ w 21600 450"/>
                <a:gd name="gd38" fmla="*/ h 21600 878"/>
              </a:gdLst>
              <a:ahLst/>
              <a:cxnLst/>
              <a:rect l="gd35" t="gd36" r="gd37" b="gd38"/>
              <a:pathLst>
                <a:path w="450" h="878" extrusionOk="0">
                  <a:moveTo>
                    <a:pt x="gd1" y="gd2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8224" name="Freeform 20"/>
            <p:cNvSpPr>
              <a:spLocks noChangeShapeType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26"/>
                <a:gd name="gd4" fmla="val 73"/>
                <a:gd name="gd5" fmla="val 35"/>
                <a:gd name="gd6" fmla="val 73"/>
                <a:gd name="gd7" fmla="val 0"/>
                <a:gd name="gd8" fmla="val 0"/>
                <a:gd name="gd9" fmla="*/ w 0 35"/>
                <a:gd name="gd10" fmla="*/ h 0 73"/>
                <a:gd name="gd11" fmla="*/ w 21600 35"/>
                <a:gd name="gd12" fmla="*/ h 21600 73"/>
              </a:gdLst>
              <a:ahLst/>
              <a:cxnLst/>
              <a:rect l="gd9" t="gd10" r="gd11" b="gd12"/>
              <a:pathLst>
                <a:path w="35" h="73" extrusionOk="0">
                  <a:moveTo>
                    <a:pt x="gd1" y="gd2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8225" name="Freeform 21"/>
            <p:cNvSpPr>
              <a:spLocks noChangeShapeType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gd0" fmla="val 65536"/>
                <a:gd name="gd1" fmla="val 7"/>
                <a:gd name="gd2" fmla="val 44"/>
                <a:gd name="gd3" fmla="val 8"/>
                <a:gd name="gd4" fmla="val 48"/>
                <a:gd name="gd5" fmla="val 8"/>
                <a:gd name="gd6" fmla="val 19"/>
                <a:gd name="gd7" fmla="val 1"/>
                <a:gd name="gd8" fmla="val 0"/>
                <a:gd name="gd9" fmla="val 0"/>
                <a:gd name="gd10" fmla="val 26"/>
                <a:gd name="gd11" fmla="val 7"/>
                <a:gd name="gd12" fmla="val 44"/>
                <a:gd name="gd13" fmla="*/ w 0 8"/>
                <a:gd name="gd14" fmla="*/ h 0 48"/>
                <a:gd name="gd15" fmla="*/ w 21600 8"/>
                <a:gd name="gd16" fmla="*/ h 21600 48"/>
              </a:gdLst>
              <a:ahLst/>
              <a:cxnLst/>
              <a:rect l="gd13" t="gd14" r="gd15" b="gd16"/>
              <a:pathLst>
                <a:path w="8" h="48" extrusionOk="0">
                  <a:moveTo>
                    <a:pt x="gd1" y="gd2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8226" name="Freeform 22"/>
            <p:cNvSpPr>
              <a:spLocks noChangeShapeType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gd0" fmla="val 65536"/>
                <a:gd name="gd1" fmla="val 7"/>
                <a:gd name="gd2" fmla="val 18"/>
                <a:gd name="gd3" fmla="val 0"/>
                <a:gd name="gd4" fmla="val 0"/>
                <a:gd name="gd5" fmla="val 12"/>
                <a:gd name="gd6" fmla="val 48"/>
                <a:gd name="gd7" fmla="val 16"/>
                <a:gd name="gd8" fmla="val 62"/>
                <a:gd name="gd9" fmla="val 51"/>
                <a:gd name="gd10" fmla="val 135"/>
                <a:gd name="gd11" fmla="val 52"/>
                <a:gd name="gd12" fmla="val 135"/>
                <a:gd name="gd13" fmla="val 24"/>
                <a:gd name="gd14" fmla="val 56"/>
                <a:gd name="gd15" fmla="val 7"/>
                <a:gd name="gd16" fmla="val 18"/>
                <a:gd name="gd17" fmla="*/ w 0 52"/>
                <a:gd name="gd18" fmla="*/ h 0 135"/>
                <a:gd name="gd19" fmla="*/ w 21600 52"/>
                <a:gd name="gd20" fmla="*/ h 21600 135"/>
              </a:gdLst>
              <a:ahLst/>
              <a:cxnLst/>
              <a:rect l="gd17" t="gd18" r="gd19" b="gd20"/>
              <a:pathLst>
                <a:path w="52" h="135" extrusionOk="0">
                  <a:moveTo>
                    <a:pt x="gd1" y="gd2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195" name="Group 9"/>
          <p:cNvGrpSpPr/>
          <p:nvPr/>
        </p:nvGrpSpPr>
        <p:grpSpPr bwMode="auto">
          <a:xfrm>
            <a:off x="26987" y="0"/>
            <a:ext cx="2357437" cy="6853237"/>
            <a:chOff x="6627813" y="194833"/>
            <a:chExt cx="1952625" cy="5678918"/>
          </a:xfrm>
        </p:grpSpPr>
        <p:sp>
          <p:nvSpPr>
            <p:cNvPr id="8203" name="Freeform 27"/>
            <p:cNvSpPr>
              <a:spLocks noChangeShapeType="1"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gd0" fmla="val 65536"/>
                <a:gd name="gd1" fmla="val 7"/>
                <a:gd name="gd2" fmla="val 210"/>
                <a:gd name="gd3" fmla="val 26"/>
                <a:gd name="gd4" fmla="val 445"/>
                <a:gd name="gd5" fmla="val 57"/>
                <a:gd name="gd6" fmla="val 679"/>
                <a:gd name="gd7" fmla="val 101"/>
                <a:gd name="gd8" fmla="val 911"/>
                <a:gd name="gd9" fmla="val 103"/>
                <a:gd name="gd10" fmla="val 920"/>
                <a:gd name="gd11" fmla="val 99"/>
                <a:gd name="gd12" fmla="val 874"/>
                <a:gd name="gd13" fmla="val 99"/>
                <a:gd name="gd14" fmla="val 866"/>
                <a:gd name="gd15" fmla="val 63"/>
                <a:gd name="gd16" fmla="val 678"/>
                <a:gd name="gd17" fmla="val 30"/>
                <a:gd name="gd18" fmla="val 444"/>
                <a:gd name="gd19" fmla="val 9"/>
                <a:gd name="gd20" fmla="val 209"/>
                <a:gd name="gd21" fmla="val 3"/>
                <a:gd name="gd22" fmla="val 92"/>
                <a:gd name="gd23" fmla="val 1"/>
                <a:gd name="gd24" fmla="val 0"/>
                <a:gd name="gd25" fmla="val 0"/>
                <a:gd name="gd26" fmla="val 0"/>
                <a:gd name="gd27" fmla="val 1"/>
                <a:gd name="gd28" fmla="val 92"/>
                <a:gd name="gd29" fmla="val 7"/>
                <a:gd name="gd30" fmla="val 210"/>
                <a:gd name="gd31" fmla="*/ w 0 103"/>
                <a:gd name="gd32" fmla="*/ h 0 920"/>
                <a:gd name="gd33" fmla="*/ w 21600 103"/>
                <a:gd name="gd34" fmla="*/ h 21600 920"/>
              </a:gdLst>
              <a:ahLst/>
              <a:cxnLst/>
              <a:rect l="gd31" t="gd32" r="gd33" b="gd34"/>
              <a:pathLst>
                <a:path w="103" h="920" extrusionOk="0">
                  <a:moveTo>
                    <a:pt x="gd1" y="gd2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  <a:path w="103" h="92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8204" name="Freeform 28"/>
            <p:cNvSpPr>
              <a:spLocks noChangeShapeType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gd0" fmla="val 65536"/>
                <a:gd name="gd1" fmla="val 53"/>
                <a:gd name="gd2" fmla="val 229"/>
                <a:gd name="gd3" fmla="val 88"/>
                <a:gd name="gd4" fmla="val 330"/>
                <a:gd name="gd5" fmla="val 88"/>
                <a:gd name="gd6" fmla="val 308"/>
                <a:gd name="gd7" fmla="val 88"/>
                <a:gd name="gd8" fmla="val 304"/>
                <a:gd name="gd9" fmla="val 62"/>
                <a:gd name="gd10" fmla="val 226"/>
                <a:gd name="gd11" fmla="val 0"/>
                <a:gd name="gd12" fmla="val 0"/>
                <a:gd name="gd13" fmla="val 7"/>
                <a:gd name="gd14" fmla="val 63"/>
                <a:gd name="gd15" fmla="val 53"/>
                <a:gd name="gd16" fmla="val 229"/>
                <a:gd name="gd17" fmla="*/ w 0 88"/>
                <a:gd name="gd18" fmla="*/ h 0 330"/>
                <a:gd name="gd19" fmla="*/ w 21600 88"/>
                <a:gd name="gd20" fmla="*/ h 21600 330"/>
              </a:gdLst>
              <a:ahLst/>
              <a:cxnLst/>
              <a:rect l="gd17" t="gd18" r="gd19" b="gd20"/>
              <a:pathLst>
                <a:path w="88" h="330" extrusionOk="0">
                  <a:moveTo>
                    <a:pt x="gd1" y="gd2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  <a:path w="88" h="33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8205" name="Freeform 29"/>
            <p:cNvSpPr>
              <a:spLocks noChangeShapeType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gd0" fmla="val 65536"/>
                <a:gd name="gd1" fmla="val 6"/>
                <a:gd name="gd2" fmla="val 15"/>
                <a:gd name="gd3" fmla="val 0"/>
                <a:gd name="gd4" fmla="val 0"/>
                <a:gd name="gd5" fmla="val 1"/>
                <a:gd name="gd6" fmla="val 29"/>
                <a:gd name="gd7" fmla="val 42"/>
                <a:gd name="gd8" fmla="val 127"/>
                <a:gd name="gd9" fmla="val 80"/>
                <a:gd name="gd10" fmla="val 207"/>
                <a:gd name="gd11" fmla="val 90"/>
                <a:gd name="gd12" fmla="val 207"/>
                <a:gd name="gd13" fmla="val 50"/>
                <a:gd name="gd14" fmla="val 123"/>
                <a:gd name="gd15" fmla="val 6"/>
                <a:gd name="gd16" fmla="val 15"/>
                <a:gd name="gd17" fmla="*/ w 0 90"/>
                <a:gd name="gd18" fmla="*/ h 0 207"/>
                <a:gd name="gd19" fmla="*/ w 21600 90"/>
                <a:gd name="gd20" fmla="*/ h 21600 207"/>
              </a:gdLst>
              <a:ahLst/>
              <a:cxnLst/>
              <a:rect l="gd17" t="gd18" r="gd19" b="gd20"/>
              <a:pathLst>
                <a:path w="90" h="207" extrusionOk="0">
                  <a:moveTo>
                    <a:pt x="gd1" y="gd2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  <a:path w="90" h="2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8206" name="Freeform 30"/>
            <p:cNvSpPr>
              <a:spLocks noChangeShapeType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gd0" fmla="val 65536"/>
                <a:gd name="gd1" fmla="val 101"/>
                <a:gd name="gd2" fmla="val 409"/>
                <a:gd name="gd3" fmla="val 78"/>
                <a:gd name="gd4" fmla="val 344"/>
                <a:gd name="gd5" fmla="val 29"/>
                <a:gd name="gd6" fmla="val 151"/>
                <a:gd name="gd7" fmla="val 13"/>
                <a:gd name="gd8" fmla="val 53"/>
                <a:gd name="gd9" fmla="val 0"/>
                <a:gd name="gd10" fmla="val 0"/>
                <a:gd name="gd11" fmla="val 21"/>
                <a:gd name="gd12" fmla="val 152"/>
                <a:gd name="gd13" fmla="val 69"/>
                <a:gd name="gd14" fmla="val 347"/>
                <a:gd name="gd15" fmla="val 103"/>
                <a:gd name="gd16" fmla="val 441"/>
                <a:gd name="gd17" fmla="val 115"/>
                <a:gd name="gd18" fmla="val 467"/>
                <a:gd name="gd19" fmla="val 112"/>
                <a:gd name="gd20" fmla="val 458"/>
                <a:gd name="gd21" fmla="val 101"/>
                <a:gd name="gd22" fmla="val 409"/>
                <a:gd name="gd23" fmla="*/ w 0 115"/>
                <a:gd name="gd24" fmla="*/ h 0 467"/>
                <a:gd name="gd25" fmla="*/ w 21600 115"/>
                <a:gd name="gd26" fmla="*/ h 21600 467"/>
              </a:gdLst>
              <a:ahLst/>
              <a:cxnLst/>
              <a:rect l="gd23" t="gd24" r="gd25" b="gd26"/>
              <a:pathLst>
                <a:path w="115" h="467" extrusionOk="0">
                  <a:moveTo>
                    <a:pt x="gd1" y="gd2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  <a:path w="115" h="46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8207" name="Freeform 31"/>
            <p:cNvSpPr>
              <a:spLocks noChangeShapeType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gd0" fmla="val 65536"/>
                <a:gd name="gd1" fmla="val 17"/>
                <a:gd name="gd2" fmla="val 633"/>
                <a:gd name="gd3" fmla="val 13"/>
                <a:gd name="gd4" fmla="val 597"/>
                <a:gd name="gd5" fmla="val 5"/>
                <a:gd name="gd6" fmla="val 398"/>
                <a:gd name="gd7" fmla="val 13"/>
                <a:gd name="gd8" fmla="val 198"/>
                <a:gd name="gd9" fmla="val 22"/>
                <a:gd name="gd10" fmla="val 99"/>
                <a:gd name="gd11" fmla="val 36"/>
                <a:gd name="gd12" fmla="val 0"/>
                <a:gd name="gd13" fmla="val 35"/>
                <a:gd name="gd14" fmla="val 0"/>
                <a:gd name="gd15" fmla="val 20"/>
                <a:gd name="gd16" fmla="val 99"/>
                <a:gd name="gd17" fmla="val 10"/>
                <a:gd name="gd18" fmla="val 198"/>
                <a:gd name="gd19" fmla="val 1"/>
                <a:gd name="gd20" fmla="val 398"/>
                <a:gd name="gd21" fmla="val 7"/>
                <a:gd name="gd22" fmla="val 589"/>
                <a:gd name="gd23" fmla="val 16"/>
                <a:gd name="gd24" fmla="val 632"/>
                <a:gd name="gd25" fmla="val 17"/>
                <a:gd name="gd26" fmla="val 633"/>
                <a:gd name="gd27" fmla="*/ w 0 36"/>
                <a:gd name="gd28" fmla="*/ h 0 633"/>
                <a:gd name="gd29" fmla="*/ w 21600 36"/>
                <a:gd name="gd30" fmla="*/ h 21600 633"/>
              </a:gdLst>
              <a:ahLst/>
              <a:cxnLst/>
              <a:rect l="gd27" t="gd28" r="gd29" b="gd30"/>
              <a:pathLst>
                <a:path w="36" h="633" extrusionOk="0">
                  <a:moveTo>
                    <a:pt x="gd1" y="gd2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  <a:path w="36" h="63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8208" name="Freeform 32"/>
            <p:cNvSpPr>
              <a:spLocks noChangeShapeType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gd0" fmla="val 65536"/>
                <a:gd name="gd1" fmla="val 22"/>
                <a:gd name="gd2" fmla="val 59"/>
                <a:gd name="gd3" fmla="val 28"/>
                <a:gd name="gd4" fmla="val 59"/>
                <a:gd name="gd5" fmla="val 0"/>
                <a:gd name="gd6" fmla="val 0"/>
                <a:gd name="gd7" fmla="val 22"/>
                <a:gd name="gd8" fmla="val 59"/>
                <a:gd name="gd9" fmla="*/ w 0 28"/>
                <a:gd name="gd10" fmla="*/ h 0 59"/>
                <a:gd name="gd11" fmla="*/ w 21600 28"/>
                <a:gd name="gd12" fmla="*/ h 21600 59"/>
              </a:gdLst>
              <a:ahLst/>
              <a:cxnLst/>
              <a:rect l="gd9" t="gd10" r="gd11" b="gd12"/>
              <a:pathLst>
                <a:path w="28" h="59" extrusionOk="0">
                  <a:moveTo>
                    <a:pt x="gd1" y="gd2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  <a:path w="28" h="59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8209" name="Freeform 33"/>
            <p:cNvSpPr>
              <a:spLocks noChangeShapeType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gd0" fmla="val 65536"/>
                <a:gd name="gd1" fmla="val 4"/>
                <a:gd name="gd2" fmla="val 54"/>
                <a:gd name="gd3" fmla="val 17"/>
                <a:gd name="gd4" fmla="val 107"/>
                <a:gd name="gd5" fmla="val 10"/>
                <a:gd name="gd6" fmla="val 44"/>
                <a:gd name="gd7" fmla="val 9"/>
                <a:gd name="gd8" fmla="val 43"/>
                <a:gd name="gd9" fmla="val 0"/>
                <a:gd name="gd10" fmla="val 0"/>
                <a:gd name="gd11" fmla="val 0"/>
                <a:gd name="gd12" fmla="val 8"/>
                <a:gd name="gd13" fmla="val 4"/>
                <a:gd name="gd14" fmla="val 54"/>
                <a:gd name="gd15" fmla="*/ w 0 17"/>
                <a:gd name="gd16" fmla="*/ h 0 107"/>
                <a:gd name="gd17" fmla="*/ w 21600 17"/>
                <a:gd name="gd18" fmla="*/ h 21600 107"/>
              </a:gdLst>
              <a:ahLst/>
              <a:cxnLst/>
              <a:rect l="gd15" t="gd16" r="gd17" b="gd18"/>
              <a:pathLst>
                <a:path w="17" h="107" extrusionOk="0">
                  <a:moveTo>
                    <a:pt x="gd1" y="gd2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  <a:path w="17" h="1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8210" name="Freeform 34"/>
            <p:cNvSpPr>
              <a:spLocks noChangeShapeType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gd0" fmla="val 65536"/>
                <a:gd name="gd1" fmla="val 8"/>
                <a:gd name="gd2" fmla="val 553"/>
                <a:gd name="gd3" fmla="val 35"/>
                <a:gd name="gd4" fmla="val 397"/>
                <a:gd name="gd5" fmla="val 99"/>
                <a:gd name="gd6" fmla="val 252"/>
                <a:gd name="gd7" fmla="val 187"/>
                <a:gd name="gd8" fmla="val 119"/>
                <a:gd name="gd9" fmla="val 238"/>
                <a:gd name="gd10" fmla="val 58"/>
                <a:gd name="gd11" fmla="val 265"/>
                <a:gd name="gd12" fmla="val 28"/>
                <a:gd name="gd13" fmla="val 294"/>
                <a:gd name="gd14" fmla="val 0"/>
                <a:gd name="gd15" fmla="val 293"/>
                <a:gd name="gd16" fmla="val 0"/>
                <a:gd name="gd17" fmla="val 264"/>
                <a:gd name="gd18" fmla="val 27"/>
                <a:gd name="gd19" fmla="val 237"/>
                <a:gd name="gd20" fmla="val 56"/>
                <a:gd name="gd21" fmla="val 185"/>
                <a:gd name="gd22" fmla="val 117"/>
                <a:gd name="gd23" fmla="val 95"/>
                <a:gd name="gd24" fmla="val 249"/>
                <a:gd name="gd25" fmla="val 30"/>
                <a:gd name="gd26" fmla="val 396"/>
                <a:gd name="gd27" fmla="val 0"/>
                <a:gd name="gd28" fmla="val 549"/>
                <a:gd name="gd29" fmla="val 7"/>
                <a:gd name="gd30" fmla="val 568"/>
                <a:gd name="gd31" fmla="val 8"/>
                <a:gd name="gd32" fmla="val 553"/>
                <a:gd name="gd33" fmla="*/ w 0 294"/>
                <a:gd name="gd34" fmla="*/ h 0 568"/>
                <a:gd name="gd35" fmla="*/ w 21600 294"/>
                <a:gd name="gd36" fmla="*/ h 21600 568"/>
              </a:gdLst>
              <a:ahLst/>
              <a:cxnLst/>
              <a:rect l="gd33" t="gd34" r="gd35" b="gd36"/>
              <a:pathLst>
                <a:path w="294" h="568" extrusionOk="0">
                  <a:moveTo>
                    <a:pt x="gd1" y="gd2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  <a:path w="294" h="56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8211" name="Freeform 35"/>
            <p:cNvSpPr>
              <a:spLocks noChangeShapeType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19"/>
                <a:gd name="gd4" fmla="val 53"/>
                <a:gd name="gd5" fmla="val 25"/>
                <a:gd name="gd6" fmla="val 53"/>
                <a:gd name="gd7" fmla="val 0"/>
                <a:gd name="gd8" fmla="val 0"/>
                <a:gd name="gd9" fmla="*/ w 0 25"/>
                <a:gd name="gd10" fmla="*/ h 0 53"/>
                <a:gd name="gd11" fmla="*/ w 21600 25"/>
                <a:gd name="gd12" fmla="*/ h 21600 53"/>
              </a:gdLst>
              <a:ahLst/>
              <a:cxnLst/>
              <a:rect l="gd9" t="gd10" r="gd11" b="gd12"/>
              <a:pathLst>
                <a:path w="25" h="53" extrusionOk="0">
                  <a:moveTo>
                    <a:pt x="gd1" y="gd2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  <a:path w="25" h="5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8212" name="Freeform 36"/>
            <p:cNvSpPr>
              <a:spLocks noChangeShapeType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7"/>
                <a:gd name="gd4" fmla="val 89"/>
                <a:gd name="gd5" fmla="val 18"/>
                <a:gd name="gd6" fmla="val 117"/>
                <a:gd name="gd7" fmla="val 29"/>
                <a:gd name="gd8" fmla="val 141"/>
                <a:gd name="gd9" fmla="val 27"/>
                <a:gd name="gd10" fmla="val 135"/>
                <a:gd name="gd11" fmla="val 8"/>
                <a:gd name="gd12" fmla="val 22"/>
                <a:gd name="gd13" fmla="val 4"/>
                <a:gd name="gd14" fmla="val 11"/>
                <a:gd name="gd15" fmla="val 0"/>
                <a:gd name="gd16" fmla="val 0"/>
                <a:gd name="gd17" fmla="*/ w 0 29"/>
                <a:gd name="gd18" fmla="*/ h 0 141"/>
                <a:gd name="gd19" fmla="*/ w 21600 29"/>
                <a:gd name="gd20" fmla="*/ h 21600 141"/>
              </a:gdLst>
              <a:ahLst/>
              <a:cxnLst/>
              <a:rect l="gd17" t="gd18" r="gd19" b="gd20"/>
              <a:pathLst>
                <a:path w="29" h="141" extrusionOk="0">
                  <a:moveTo>
                    <a:pt x="gd1" y="gd2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  <a:path w="29" h="14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8213" name="Freeform 37"/>
            <p:cNvSpPr>
              <a:spLocks noChangeShapeType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gd0" fmla="val 65536"/>
                <a:gd name="gd1" fmla="val 0"/>
                <a:gd name="gd2" fmla="val 26"/>
                <a:gd name="gd3" fmla="val 4"/>
                <a:gd name="gd4" fmla="val 37"/>
                <a:gd name="gd5" fmla="val 8"/>
                <a:gd name="gd6" fmla="val 48"/>
                <a:gd name="gd7" fmla="val 7"/>
                <a:gd name="gd8" fmla="val 19"/>
                <a:gd name="gd9" fmla="val 0"/>
                <a:gd name="gd10" fmla="val 0"/>
                <a:gd name="gd11" fmla="val 0"/>
                <a:gd name="gd12" fmla="val 4"/>
                <a:gd name="gd13" fmla="val 0"/>
                <a:gd name="gd14" fmla="val 26"/>
                <a:gd name="gd15" fmla="*/ w 0 8"/>
                <a:gd name="gd16" fmla="*/ h 0 48"/>
                <a:gd name="gd17" fmla="*/ w 21600 8"/>
                <a:gd name="gd18" fmla="*/ h 21600 48"/>
              </a:gdLst>
              <a:ahLst/>
              <a:cxnLst/>
              <a:rect l="gd15" t="gd16" r="gd17" b="gd18"/>
              <a:pathLst>
                <a:path w="8" h="48" extrusionOk="0">
                  <a:moveTo>
                    <a:pt x="gd1" y="gd2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  <a:path w="8" h="4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8214" name="Freeform 38"/>
            <p:cNvSpPr>
              <a:spLocks noChangeShapeType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gd0" fmla="val 65536"/>
                <a:gd name="gd1" fmla="val 11"/>
                <a:gd name="gd2" fmla="val 28"/>
                <a:gd name="gd3" fmla="val 0"/>
                <a:gd name="gd4" fmla="val 0"/>
                <a:gd name="gd5" fmla="val 11"/>
                <a:gd name="gd6" fmla="val 49"/>
                <a:gd name="gd7" fmla="val 14"/>
                <a:gd name="gd8" fmla="val 58"/>
                <a:gd name="gd9" fmla="val 39"/>
                <a:gd name="gd10" fmla="val 111"/>
                <a:gd name="gd11" fmla="val 44"/>
                <a:gd name="gd12" fmla="val 111"/>
                <a:gd name="gd13" fmla="val 22"/>
                <a:gd name="gd14" fmla="val 52"/>
                <a:gd name="gd15" fmla="val 11"/>
                <a:gd name="gd16" fmla="val 28"/>
                <a:gd name="gd17" fmla="*/ w 0 44"/>
                <a:gd name="gd18" fmla="*/ h 0 111"/>
                <a:gd name="gd19" fmla="*/ w 21600 44"/>
                <a:gd name="gd20" fmla="*/ h 21600 111"/>
              </a:gdLst>
              <a:ahLst/>
              <a:cxnLst/>
              <a:rect l="gd17" t="gd18" r="gd19" b="gd20"/>
              <a:pathLst>
                <a:path w="44" h="111" extrusionOk="0">
                  <a:moveTo>
                    <a:pt x="gd1" y="gd2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  <a:path w="44" h="11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8196" name="Rectangle 6"/>
          <p:cNvSpPr>
            <a:spLocks noGrp="1" noChangeShapeType="1"/>
          </p:cNvSpPr>
          <p:nvPr/>
        </p:nvSpPr>
        <p:spPr bwMode="auto"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8197" name="Freeform 11"/>
          <p:cNvSpPr>
            <a:spLocks noGrp="1" noChangeShapeType="1"/>
          </p:cNvSpPr>
          <p:nvPr/>
        </p:nvSpPr>
        <p:spPr bwMode="auto">
          <a:xfrm flipV="1">
            <a:off x="-4762" y="714375"/>
            <a:ext cx="1589087" cy="508000"/>
          </a:xfrm>
          <a:custGeom>
            <a:avLst/>
            <a:gdLst>
              <a:gd name="gd0" fmla="val 65536"/>
              <a:gd name="gd1" fmla="val 9248"/>
              <a:gd name="gd2" fmla="val 4701"/>
              <a:gd name="gd3" fmla="val 7915"/>
              <a:gd name="gd4" fmla="val 188"/>
              <a:gd name="gd5" fmla="val 7886"/>
              <a:gd name="gd6" fmla="val 94"/>
              <a:gd name="gd7" fmla="val 7803"/>
              <a:gd name="gd8" fmla="val 0"/>
              <a:gd name="gd9" fmla="val 7275"/>
              <a:gd name="gd10" fmla="val 0"/>
              <a:gd name="gd11" fmla="val 0"/>
              <a:gd name="gd12" fmla="val 70"/>
              <a:gd name="gd13" fmla="val 25"/>
              <a:gd name="gd14" fmla="val 10000"/>
              <a:gd name="gd15" fmla="val 7275"/>
              <a:gd name="gd16" fmla="val 9966"/>
              <a:gd name="gd17" fmla="val 7803"/>
              <a:gd name="gd18" fmla="val 9966"/>
              <a:gd name="gd19" fmla="val 7886"/>
              <a:gd name="gd20" fmla="val 9872"/>
              <a:gd name="gd21" fmla="val 7915"/>
              <a:gd name="gd22" fmla="val 9778"/>
              <a:gd name="gd23" fmla="val 9248"/>
              <a:gd name="gd24" fmla="val 5265"/>
              <a:gd name="gd25" fmla="val 9248"/>
              <a:gd name="gd26" fmla="val 4701"/>
              <a:gd name="gd27" fmla="*/ w 0 9248"/>
              <a:gd name="gd28" fmla="*/ h 0 10000"/>
              <a:gd name="gd29" fmla="*/ w 21600 9248"/>
              <a:gd name="gd30" fmla="*/ h 21600 10000"/>
            </a:gdLst>
            <a:ahLst/>
            <a:cxnLst/>
            <a:rect l="gd27" t="gd28" r="gd29" b="gd30"/>
            <a:pathLst>
              <a:path w="9248" h="10000" extrusionOk="0">
                <a:moveTo>
                  <a:pt x="gd1" y="gd2"/>
                </a:moveTo>
                <a:lnTo>
                  <a:pt x="gd3" y="gd4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gd9" y="gd10"/>
                </a:lnTo>
                <a:lnTo>
                  <a:pt x="gd11" y="gd12"/>
                </a:lnTo>
                <a:cubicBezTo>
                  <a:pt x="8" y="3380"/>
                  <a:pt x="17" y="6690"/>
                  <a:pt x="25" y="10000"/>
                </a:cubicBezTo>
                <a:lnTo>
                  <a:pt x="gd15" y="gd16"/>
                </a:lnTo>
                <a:lnTo>
                  <a:pt x="gd17" y="gd18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gd23" y="gd24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 extrusionOk="0"/>
            </a:pathLst>
          </a:custGeom>
          <a:solidFill>
            <a:schemeClr val="accent1"/>
          </a:solidFill>
        </p:spPr>
        <p:txBody>
          <a:bodyPr lIns="91440" tIns="45720" rIns="91440" bIns="45720" anchor="t"/>
          <a:lstStyle/>
          <a:p>
            <a:pPr>
              <a:defRPr/>
            </a:pPr>
            <a:endParaRPr/>
          </a:p>
        </p:txBody>
      </p:sp>
      <p:sp>
        <p:nvSpPr>
          <p:cNvPr id="8198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8199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2589212" y="2133600"/>
            <a:ext cx="8915400" cy="3886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Образец текста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Второй уровень</a:t>
            </a:r>
          </a:p>
          <a:p>
            <a:pPr marL="1143000" lvl="2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Третий уровень</a:t>
            </a:r>
          </a:p>
          <a:p>
            <a:pPr marL="1600200" lvl="3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Четвертый уровень</a:t>
            </a:r>
          </a:p>
          <a:p>
            <a:pPr marL="2057400" lvl="4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Пятый уровень</a:t>
            </a:r>
          </a:p>
        </p:txBody>
      </p:sp>
      <p:sp>
        <p:nvSpPr>
          <p:cNvPr id="8200" name="Date Placeholder 1"/>
          <p:cNvSpPr>
            <a:spLocks noGrp="1" noChangeShapeType="1"/>
          </p:cNvSpPr>
          <p:nvPr>
            <p:ph type="dt" idx="2"/>
          </p:nvPr>
        </p:nvSpPr>
        <p:spPr bwMode="auto">
          <a:xfrm>
            <a:off x="10361612" y="6130925"/>
            <a:ext cx="1146175" cy="3698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r>
              <a:rPr sz="9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8201" name="Footer Placeholder 2"/>
          <p:cNvSpPr>
            <a:spLocks noGrp="1" noChangeShapeType="1"/>
          </p:cNvSpPr>
          <p:nvPr>
            <p:ph type="ftr" idx="3"/>
          </p:nvPr>
        </p:nvSpPr>
        <p:spPr bwMode="auto">
          <a:xfrm>
            <a:off x="2589212" y="6135687"/>
            <a:ext cx="76200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8202" name="Slide Number Placeholder 3"/>
          <p:cNvSpPr>
            <a:spLocks noGrp="1" noChangeShapeType="1"/>
          </p:cNvSpPr>
          <p:nvPr>
            <p:ph type="sldNum" idx="4"/>
          </p:nvPr>
        </p:nvSpPr>
        <p:spPr bwMode="auto">
          <a:xfrm>
            <a:off x="531812" y="787400"/>
            <a:ext cx="779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2000">
                <a:solidFill>
                  <a:srgbClr val="FE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8_Легкий дым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218" name="Group 22"/>
          <p:cNvGrpSpPr/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9239" name="Freeform 11"/>
            <p:cNvSpPr>
              <a:spLocks noChangeShapeType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gd0" fmla="val 65536"/>
                <a:gd name="gd1" fmla="val 22"/>
                <a:gd name="gd2" fmla="val 136"/>
                <a:gd name="gd3" fmla="val 17"/>
                <a:gd name="gd4" fmla="val 80"/>
                <a:gd name="gd5" fmla="val 0"/>
                <a:gd name="gd6" fmla="val 0"/>
                <a:gd name="gd7" fmla="val 0"/>
                <a:gd name="gd8" fmla="val 35"/>
                <a:gd name="gd9" fmla="val 20"/>
                <a:gd name="gd10" fmla="val 124"/>
                <a:gd name="gd11" fmla="val 22"/>
                <a:gd name="gd12" fmla="val 136"/>
                <a:gd name="gd13" fmla="*/ w 0 22"/>
                <a:gd name="gd14" fmla="*/ h 0 136"/>
                <a:gd name="gd15" fmla="*/ w 21600 22"/>
                <a:gd name="gd16" fmla="*/ h 21600 136"/>
              </a:gdLst>
              <a:ahLst/>
              <a:cxnLst/>
              <a:rect l="gd13" t="gd14" r="gd15" b="gd16"/>
              <a:pathLst>
                <a:path w="22" h="136" extrusionOk="0">
                  <a:moveTo>
                    <a:pt x="gd1" y="gd2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9240" name="Freeform 12"/>
            <p:cNvSpPr>
              <a:spLocks noChangeShapeType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gd0" fmla="val 65536"/>
                <a:gd name="gd1" fmla="val 86"/>
                <a:gd name="gd2" fmla="val 350"/>
                <a:gd name="gd3" fmla="val 139"/>
                <a:gd name="gd4" fmla="val 504"/>
                <a:gd name="gd5" fmla="val 140"/>
                <a:gd name="gd6" fmla="val 478"/>
                <a:gd name="gd7" fmla="val 95"/>
                <a:gd name="gd8" fmla="val 347"/>
                <a:gd name="gd9" fmla="val 0"/>
                <a:gd name="gd10" fmla="val 0"/>
                <a:gd name="gd11" fmla="val 6"/>
                <a:gd name="gd12" fmla="val 61"/>
                <a:gd name="gd13" fmla="val 86"/>
                <a:gd name="gd14" fmla="val 350"/>
                <a:gd name="gd15" fmla="*/ w 0 140"/>
                <a:gd name="gd16" fmla="*/ h 0 504"/>
                <a:gd name="gd17" fmla="*/ w 21600 140"/>
                <a:gd name="gd18" fmla="*/ h 21600 504"/>
              </a:gdLst>
              <a:ahLst/>
              <a:cxnLst/>
              <a:rect l="gd15" t="gd16" r="gd17" b="gd18"/>
              <a:pathLst>
                <a:path w="140" h="504" extrusionOk="0">
                  <a:moveTo>
                    <a:pt x="gd1" y="gd2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9241" name="Freeform 13"/>
            <p:cNvSpPr>
              <a:spLocks noChangeShapeType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gd0" fmla="val 65536"/>
                <a:gd name="gd1" fmla="val 8"/>
                <a:gd name="gd2" fmla="val 22"/>
                <a:gd name="gd3" fmla="val 0"/>
                <a:gd name="gd4" fmla="val 0"/>
                <a:gd name="gd5" fmla="val 0"/>
                <a:gd name="gd6" fmla="val 29"/>
                <a:gd name="gd7" fmla="val 68"/>
                <a:gd name="gd8" fmla="val 194"/>
                <a:gd name="gd9" fmla="val 123"/>
                <a:gd name="gd10" fmla="val 308"/>
                <a:gd name="gd11" fmla="val 132"/>
                <a:gd name="gd12" fmla="val 308"/>
                <a:gd name="gd13" fmla="val 77"/>
                <a:gd name="gd14" fmla="val 190"/>
                <a:gd name="gd15" fmla="val 8"/>
                <a:gd name="gd16" fmla="val 22"/>
                <a:gd name="gd17" fmla="*/ w 0 132"/>
                <a:gd name="gd18" fmla="*/ h 0 308"/>
                <a:gd name="gd19" fmla="*/ w 21600 132"/>
                <a:gd name="gd20" fmla="*/ h 21600 308"/>
              </a:gdLst>
              <a:ahLst/>
              <a:cxnLst/>
              <a:rect l="gd17" t="gd18" r="gd19" b="gd20"/>
              <a:pathLst>
                <a:path w="132" h="308" extrusionOk="0">
                  <a:moveTo>
                    <a:pt x="gd1" y="gd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9242" name="Freeform 14"/>
            <p:cNvSpPr>
              <a:spLocks noChangeShapeType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gd0" fmla="val 65536"/>
                <a:gd name="gd1" fmla="val 28"/>
                <a:gd name="gd2" fmla="val 79"/>
                <a:gd name="gd3" fmla="val 37"/>
                <a:gd name="gd4" fmla="val 79"/>
                <a:gd name="gd5" fmla="val 0"/>
                <a:gd name="gd6" fmla="val 0"/>
                <a:gd name="gd7" fmla="val 28"/>
                <a:gd name="gd8" fmla="val 79"/>
                <a:gd name="gd9" fmla="*/ w 0 37"/>
                <a:gd name="gd10" fmla="*/ h 0 79"/>
                <a:gd name="gd11" fmla="*/ w 21600 37"/>
                <a:gd name="gd12" fmla="*/ h 21600 79"/>
              </a:gdLst>
              <a:ahLst/>
              <a:cxnLst/>
              <a:rect l="gd9" t="gd10" r="gd11" b="gd12"/>
              <a:pathLst>
                <a:path w="37" h="79" extrusionOk="0">
                  <a:moveTo>
                    <a:pt x="gd1" y="gd2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9243" name="Freeform 15"/>
            <p:cNvSpPr>
              <a:spLocks noChangeShapeType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gd0" fmla="val 65536"/>
                <a:gd name="gd1" fmla="val 162"/>
                <a:gd name="gd2" fmla="val 660"/>
                <a:gd name="gd3" fmla="val 116"/>
                <a:gd name="gd4" fmla="val 534"/>
                <a:gd name="gd5" fmla="val 40"/>
                <a:gd name="gd6" fmla="val 236"/>
                <a:gd name="gd7" fmla="val 12"/>
                <a:gd name="gd8" fmla="val 51"/>
                <a:gd name="gd9" fmla="val 0"/>
                <a:gd name="gd10" fmla="val 0"/>
                <a:gd name="gd11" fmla="val 33"/>
                <a:gd name="gd12" fmla="val 237"/>
                <a:gd name="gd13" fmla="val 107"/>
                <a:gd name="gd14" fmla="val 537"/>
                <a:gd name="gd15" fmla="val 160"/>
                <a:gd name="gd16" fmla="val 681"/>
                <a:gd name="gd17" fmla="val 178"/>
                <a:gd name="gd18" fmla="val 722"/>
                <a:gd name="gd19" fmla="val 174"/>
                <a:gd name="gd20" fmla="val 708"/>
                <a:gd name="gd21" fmla="val 162"/>
                <a:gd name="gd22" fmla="val 660"/>
                <a:gd name="gd23" fmla="*/ w 0 178"/>
                <a:gd name="gd24" fmla="*/ h 0 722"/>
                <a:gd name="gd25" fmla="*/ w 21600 178"/>
                <a:gd name="gd26" fmla="*/ h 21600 722"/>
              </a:gdLst>
              <a:ahLst/>
              <a:cxnLst/>
              <a:rect l="gd23" t="gd24" r="gd25" b="gd26"/>
              <a:pathLst>
                <a:path w="178" h="722" extrusionOk="0">
                  <a:moveTo>
                    <a:pt x="gd1" y="gd2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9244" name="Freeform 16"/>
            <p:cNvSpPr>
              <a:spLocks noChangeShapeType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gd0" fmla="val 65536"/>
                <a:gd name="gd1" fmla="val 11"/>
                <a:gd name="gd2" fmla="val 577"/>
                <a:gd name="gd3" fmla="val 12"/>
                <a:gd name="gd4" fmla="val 589"/>
                <a:gd name="gd5" fmla="val 22"/>
                <a:gd name="gd6" fmla="val 632"/>
                <a:gd name="gd7" fmla="val 23"/>
                <a:gd name="gd8" fmla="val 635"/>
                <a:gd name="gd9" fmla="val 17"/>
                <a:gd name="gd10" fmla="val 576"/>
                <a:gd name="gd11" fmla="val 5"/>
                <a:gd name="gd12" fmla="val 269"/>
                <a:gd name="gd13" fmla="val 15"/>
                <a:gd name="gd14" fmla="val 0"/>
                <a:gd name="gd15" fmla="val 12"/>
                <a:gd name="gd16" fmla="val 0"/>
                <a:gd name="gd17" fmla="val 1"/>
                <a:gd name="gd18" fmla="val 269"/>
                <a:gd name="gd19" fmla="val 11"/>
                <a:gd name="gd20" fmla="val 577"/>
                <a:gd name="gd21" fmla="*/ w 0 23"/>
                <a:gd name="gd22" fmla="*/ h 0 635"/>
                <a:gd name="gd23" fmla="*/ w 21600 23"/>
                <a:gd name="gd24" fmla="*/ h 21600 635"/>
              </a:gdLst>
              <a:ahLst/>
              <a:cxnLst/>
              <a:rect l="gd21" t="gd22" r="gd23" b="gd24"/>
              <a:pathLst>
                <a:path w="23" h="635" extrusionOk="0">
                  <a:moveTo>
                    <a:pt x="gd1" y="gd2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9245" name="Freeform 17"/>
            <p:cNvSpPr>
              <a:spLocks noChangeShapeType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56"/>
                <a:gd name="gd5" fmla="val 17"/>
                <a:gd name="gd6" fmla="val 107"/>
                <a:gd name="gd7" fmla="val 11"/>
                <a:gd name="gd8" fmla="val 46"/>
                <a:gd name="gd9" fmla="val 10"/>
                <a:gd name="gd10" fmla="val 43"/>
                <a:gd name="gd11" fmla="val 0"/>
                <a:gd name="gd12" fmla="val 0"/>
                <a:gd name="gd13" fmla="*/ w 0 17"/>
                <a:gd name="gd14" fmla="*/ h 0 107"/>
                <a:gd name="gd15" fmla="*/ w 21600 17"/>
                <a:gd name="gd16" fmla="*/ h 21600 107"/>
              </a:gdLst>
              <a:ahLst/>
              <a:cxnLst/>
              <a:rect l="gd13" t="gd14" r="gd15" b="gd16"/>
              <a:pathLst>
                <a:path w="17" h="107" extrusionOk="0">
                  <a:moveTo>
                    <a:pt x="gd1" y="gd2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9246" name="Freeform 18"/>
            <p:cNvSpPr>
              <a:spLocks noChangeShapeType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93"/>
                <a:gd name="gd5" fmla="val 17"/>
                <a:gd name="gd6" fmla="val 166"/>
                <a:gd name="gd7" fmla="val 24"/>
                <a:gd name="gd8" fmla="val 184"/>
                <a:gd name="gd9" fmla="val 41"/>
                <a:gd name="gd10" fmla="val 222"/>
                <a:gd name="gd11" fmla="val 38"/>
                <a:gd name="gd12" fmla="val 212"/>
                <a:gd name="gd13" fmla="val 13"/>
                <a:gd name="gd14" fmla="val 92"/>
                <a:gd name="gd15" fmla="val 8"/>
                <a:gd name="gd16" fmla="val 22"/>
                <a:gd name="gd17" fmla="val 7"/>
                <a:gd name="gd18" fmla="val 18"/>
                <a:gd name="gd19" fmla="val 0"/>
                <a:gd name="gd20" fmla="val 0"/>
                <a:gd name="gd21" fmla="*/ w 0 41"/>
                <a:gd name="gd22" fmla="*/ h 0 222"/>
                <a:gd name="gd23" fmla="*/ w 21600 41"/>
                <a:gd name="gd24" fmla="*/ h 21600 222"/>
              </a:gdLst>
              <a:ahLst/>
              <a:cxnLst/>
              <a:rect l="gd21" t="gd22" r="gd23" b="gd24"/>
              <a:pathLst>
                <a:path w="41" h="222" extrusionOk="0">
                  <a:moveTo>
                    <a:pt x="gd1" y="gd2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9247" name="Freeform 19"/>
            <p:cNvSpPr>
              <a:spLocks noChangeShapeType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gd0" fmla="val 65536"/>
                <a:gd name="gd1" fmla="val 7"/>
                <a:gd name="gd2" fmla="val 854"/>
                <a:gd name="gd3" fmla="val 50"/>
                <a:gd name="gd4" fmla="val 613"/>
                <a:gd name="gd5" fmla="val 149"/>
                <a:gd name="gd6" fmla="val 388"/>
                <a:gd name="gd7" fmla="val 285"/>
                <a:gd name="gd8" fmla="val 183"/>
                <a:gd name="gd9" fmla="val 364"/>
                <a:gd name="gd10" fmla="val 89"/>
                <a:gd name="gd11" fmla="val 406"/>
                <a:gd name="gd12" fmla="val 44"/>
                <a:gd name="gd13" fmla="val 450"/>
                <a:gd name="gd14" fmla="val 1"/>
                <a:gd name="gd15" fmla="val 450"/>
                <a:gd name="gd16" fmla="val 0"/>
                <a:gd name="gd17" fmla="val 405"/>
                <a:gd name="gd18" fmla="val 43"/>
                <a:gd name="gd19" fmla="val 363"/>
                <a:gd name="gd20" fmla="val 88"/>
                <a:gd name="gd21" fmla="val 283"/>
                <a:gd name="gd22" fmla="val 181"/>
                <a:gd name="gd23" fmla="val 145"/>
                <a:gd name="gd24" fmla="val 386"/>
                <a:gd name="gd25" fmla="val 45"/>
                <a:gd name="gd26" fmla="val 611"/>
                <a:gd name="gd27" fmla="val 0"/>
                <a:gd name="gd28" fmla="val 854"/>
                <a:gd name="gd29" fmla="val 0"/>
                <a:gd name="gd30" fmla="val 859"/>
                <a:gd name="gd31" fmla="val 7"/>
                <a:gd name="gd32" fmla="val 878"/>
                <a:gd name="gd33" fmla="val 7"/>
                <a:gd name="gd34" fmla="val 854"/>
                <a:gd name="gd35" fmla="*/ w 0 450"/>
                <a:gd name="gd36" fmla="*/ h 0 878"/>
                <a:gd name="gd37" fmla="*/ w 21600 450"/>
                <a:gd name="gd38" fmla="*/ h 21600 878"/>
              </a:gdLst>
              <a:ahLst/>
              <a:cxnLst/>
              <a:rect l="gd35" t="gd36" r="gd37" b="gd38"/>
              <a:pathLst>
                <a:path w="450" h="878" extrusionOk="0">
                  <a:moveTo>
                    <a:pt x="gd1" y="gd2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9248" name="Freeform 20"/>
            <p:cNvSpPr>
              <a:spLocks noChangeShapeType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26"/>
                <a:gd name="gd4" fmla="val 73"/>
                <a:gd name="gd5" fmla="val 35"/>
                <a:gd name="gd6" fmla="val 73"/>
                <a:gd name="gd7" fmla="val 0"/>
                <a:gd name="gd8" fmla="val 0"/>
                <a:gd name="gd9" fmla="*/ w 0 35"/>
                <a:gd name="gd10" fmla="*/ h 0 73"/>
                <a:gd name="gd11" fmla="*/ w 21600 35"/>
                <a:gd name="gd12" fmla="*/ h 21600 73"/>
              </a:gdLst>
              <a:ahLst/>
              <a:cxnLst/>
              <a:rect l="gd9" t="gd10" r="gd11" b="gd12"/>
              <a:pathLst>
                <a:path w="35" h="73" extrusionOk="0">
                  <a:moveTo>
                    <a:pt x="gd1" y="gd2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9249" name="Freeform 21"/>
            <p:cNvSpPr>
              <a:spLocks noChangeShapeType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gd0" fmla="val 65536"/>
                <a:gd name="gd1" fmla="val 7"/>
                <a:gd name="gd2" fmla="val 44"/>
                <a:gd name="gd3" fmla="val 8"/>
                <a:gd name="gd4" fmla="val 48"/>
                <a:gd name="gd5" fmla="val 8"/>
                <a:gd name="gd6" fmla="val 19"/>
                <a:gd name="gd7" fmla="val 1"/>
                <a:gd name="gd8" fmla="val 0"/>
                <a:gd name="gd9" fmla="val 0"/>
                <a:gd name="gd10" fmla="val 26"/>
                <a:gd name="gd11" fmla="val 7"/>
                <a:gd name="gd12" fmla="val 44"/>
                <a:gd name="gd13" fmla="*/ w 0 8"/>
                <a:gd name="gd14" fmla="*/ h 0 48"/>
                <a:gd name="gd15" fmla="*/ w 21600 8"/>
                <a:gd name="gd16" fmla="*/ h 21600 48"/>
              </a:gdLst>
              <a:ahLst/>
              <a:cxnLst/>
              <a:rect l="gd13" t="gd14" r="gd15" b="gd16"/>
              <a:pathLst>
                <a:path w="8" h="48" extrusionOk="0">
                  <a:moveTo>
                    <a:pt x="gd1" y="gd2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9250" name="Freeform 22"/>
            <p:cNvSpPr>
              <a:spLocks noChangeShapeType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gd0" fmla="val 65536"/>
                <a:gd name="gd1" fmla="val 7"/>
                <a:gd name="gd2" fmla="val 18"/>
                <a:gd name="gd3" fmla="val 0"/>
                <a:gd name="gd4" fmla="val 0"/>
                <a:gd name="gd5" fmla="val 12"/>
                <a:gd name="gd6" fmla="val 48"/>
                <a:gd name="gd7" fmla="val 16"/>
                <a:gd name="gd8" fmla="val 62"/>
                <a:gd name="gd9" fmla="val 51"/>
                <a:gd name="gd10" fmla="val 135"/>
                <a:gd name="gd11" fmla="val 52"/>
                <a:gd name="gd12" fmla="val 135"/>
                <a:gd name="gd13" fmla="val 24"/>
                <a:gd name="gd14" fmla="val 56"/>
                <a:gd name="gd15" fmla="val 7"/>
                <a:gd name="gd16" fmla="val 18"/>
                <a:gd name="gd17" fmla="*/ w 0 52"/>
                <a:gd name="gd18" fmla="*/ h 0 135"/>
                <a:gd name="gd19" fmla="*/ w 21600 52"/>
                <a:gd name="gd20" fmla="*/ h 21600 135"/>
              </a:gdLst>
              <a:ahLst/>
              <a:cxnLst/>
              <a:rect l="gd17" t="gd18" r="gd19" b="gd20"/>
              <a:pathLst>
                <a:path w="52" h="135" extrusionOk="0">
                  <a:moveTo>
                    <a:pt x="gd1" y="gd2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9219" name="Group 9"/>
          <p:cNvGrpSpPr/>
          <p:nvPr/>
        </p:nvGrpSpPr>
        <p:grpSpPr bwMode="auto">
          <a:xfrm>
            <a:off x="26987" y="0"/>
            <a:ext cx="2357437" cy="6853237"/>
            <a:chOff x="6627813" y="194833"/>
            <a:chExt cx="1952625" cy="5678918"/>
          </a:xfrm>
        </p:grpSpPr>
        <p:sp>
          <p:nvSpPr>
            <p:cNvPr id="9227" name="Freeform 27"/>
            <p:cNvSpPr>
              <a:spLocks noChangeShapeType="1"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gd0" fmla="val 65536"/>
                <a:gd name="gd1" fmla="val 7"/>
                <a:gd name="gd2" fmla="val 210"/>
                <a:gd name="gd3" fmla="val 26"/>
                <a:gd name="gd4" fmla="val 445"/>
                <a:gd name="gd5" fmla="val 57"/>
                <a:gd name="gd6" fmla="val 679"/>
                <a:gd name="gd7" fmla="val 101"/>
                <a:gd name="gd8" fmla="val 911"/>
                <a:gd name="gd9" fmla="val 103"/>
                <a:gd name="gd10" fmla="val 920"/>
                <a:gd name="gd11" fmla="val 99"/>
                <a:gd name="gd12" fmla="val 874"/>
                <a:gd name="gd13" fmla="val 99"/>
                <a:gd name="gd14" fmla="val 866"/>
                <a:gd name="gd15" fmla="val 63"/>
                <a:gd name="gd16" fmla="val 678"/>
                <a:gd name="gd17" fmla="val 30"/>
                <a:gd name="gd18" fmla="val 444"/>
                <a:gd name="gd19" fmla="val 9"/>
                <a:gd name="gd20" fmla="val 209"/>
                <a:gd name="gd21" fmla="val 3"/>
                <a:gd name="gd22" fmla="val 92"/>
                <a:gd name="gd23" fmla="val 1"/>
                <a:gd name="gd24" fmla="val 0"/>
                <a:gd name="gd25" fmla="val 0"/>
                <a:gd name="gd26" fmla="val 0"/>
                <a:gd name="gd27" fmla="val 1"/>
                <a:gd name="gd28" fmla="val 92"/>
                <a:gd name="gd29" fmla="val 7"/>
                <a:gd name="gd30" fmla="val 210"/>
                <a:gd name="gd31" fmla="*/ w 0 103"/>
                <a:gd name="gd32" fmla="*/ h 0 920"/>
                <a:gd name="gd33" fmla="*/ w 21600 103"/>
                <a:gd name="gd34" fmla="*/ h 21600 920"/>
              </a:gdLst>
              <a:ahLst/>
              <a:cxnLst/>
              <a:rect l="gd31" t="gd32" r="gd33" b="gd34"/>
              <a:pathLst>
                <a:path w="103" h="920" extrusionOk="0">
                  <a:moveTo>
                    <a:pt x="gd1" y="gd2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  <a:path w="103" h="92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9228" name="Freeform 28"/>
            <p:cNvSpPr>
              <a:spLocks noChangeShapeType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gd0" fmla="val 65536"/>
                <a:gd name="gd1" fmla="val 53"/>
                <a:gd name="gd2" fmla="val 229"/>
                <a:gd name="gd3" fmla="val 88"/>
                <a:gd name="gd4" fmla="val 330"/>
                <a:gd name="gd5" fmla="val 88"/>
                <a:gd name="gd6" fmla="val 308"/>
                <a:gd name="gd7" fmla="val 88"/>
                <a:gd name="gd8" fmla="val 304"/>
                <a:gd name="gd9" fmla="val 62"/>
                <a:gd name="gd10" fmla="val 226"/>
                <a:gd name="gd11" fmla="val 0"/>
                <a:gd name="gd12" fmla="val 0"/>
                <a:gd name="gd13" fmla="val 7"/>
                <a:gd name="gd14" fmla="val 63"/>
                <a:gd name="gd15" fmla="val 53"/>
                <a:gd name="gd16" fmla="val 229"/>
                <a:gd name="gd17" fmla="*/ w 0 88"/>
                <a:gd name="gd18" fmla="*/ h 0 330"/>
                <a:gd name="gd19" fmla="*/ w 21600 88"/>
                <a:gd name="gd20" fmla="*/ h 21600 330"/>
              </a:gdLst>
              <a:ahLst/>
              <a:cxnLst/>
              <a:rect l="gd17" t="gd18" r="gd19" b="gd20"/>
              <a:pathLst>
                <a:path w="88" h="330" extrusionOk="0">
                  <a:moveTo>
                    <a:pt x="gd1" y="gd2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  <a:path w="88" h="33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9229" name="Freeform 29"/>
            <p:cNvSpPr>
              <a:spLocks noChangeShapeType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gd0" fmla="val 65536"/>
                <a:gd name="gd1" fmla="val 6"/>
                <a:gd name="gd2" fmla="val 15"/>
                <a:gd name="gd3" fmla="val 0"/>
                <a:gd name="gd4" fmla="val 0"/>
                <a:gd name="gd5" fmla="val 1"/>
                <a:gd name="gd6" fmla="val 29"/>
                <a:gd name="gd7" fmla="val 42"/>
                <a:gd name="gd8" fmla="val 127"/>
                <a:gd name="gd9" fmla="val 80"/>
                <a:gd name="gd10" fmla="val 207"/>
                <a:gd name="gd11" fmla="val 90"/>
                <a:gd name="gd12" fmla="val 207"/>
                <a:gd name="gd13" fmla="val 50"/>
                <a:gd name="gd14" fmla="val 123"/>
                <a:gd name="gd15" fmla="val 6"/>
                <a:gd name="gd16" fmla="val 15"/>
                <a:gd name="gd17" fmla="*/ w 0 90"/>
                <a:gd name="gd18" fmla="*/ h 0 207"/>
                <a:gd name="gd19" fmla="*/ w 21600 90"/>
                <a:gd name="gd20" fmla="*/ h 21600 207"/>
              </a:gdLst>
              <a:ahLst/>
              <a:cxnLst/>
              <a:rect l="gd17" t="gd18" r="gd19" b="gd20"/>
              <a:pathLst>
                <a:path w="90" h="207" extrusionOk="0">
                  <a:moveTo>
                    <a:pt x="gd1" y="gd2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  <a:path w="90" h="2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9230" name="Freeform 30"/>
            <p:cNvSpPr>
              <a:spLocks noChangeShapeType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gd0" fmla="val 65536"/>
                <a:gd name="gd1" fmla="val 101"/>
                <a:gd name="gd2" fmla="val 409"/>
                <a:gd name="gd3" fmla="val 78"/>
                <a:gd name="gd4" fmla="val 344"/>
                <a:gd name="gd5" fmla="val 29"/>
                <a:gd name="gd6" fmla="val 151"/>
                <a:gd name="gd7" fmla="val 13"/>
                <a:gd name="gd8" fmla="val 53"/>
                <a:gd name="gd9" fmla="val 0"/>
                <a:gd name="gd10" fmla="val 0"/>
                <a:gd name="gd11" fmla="val 21"/>
                <a:gd name="gd12" fmla="val 152"/>
                <a:gd name="gd13" fmla="val 69"/>
                <a:gd name="gd14" fmla="val 347"/>
                <a:gd name="gd15" fmla="val 103"/>
                <a:gd name="gd16" fmla="val 441"/>
                <a:gd name="gd17" fmla="val 115"/>
                <a:gd name="gd18" fmla="val 467"/>
                <a:gd name="gd19" fmla="val 112"/>
                <a:gd name="gd20" fmla="val 458"/>
                <a:gd name="gd21" fmla="val 101"/>
                <a:gd name="gd22" fmla="val 409"/>
                <a:gd name="gd23" fmla="*/ w 0 115"/>
                <a:gd name="gd24" fmla="*/ h 0 467"/>
                <a:gd name="gd25" fmla="*/ w 21600 115"/>
                <a:gd name="gd26" fmla="*/ h 21600 467"/>
              </a:gdLst>
              <a:ahLst/>
              <a:cxnLst/>
              <a:rect l="gd23" t="gd24" r="gd25" b="gd26"/>
              <a:pathLst>
                <a:path w="115" h="467" extrusionOk="0">
                  <a:moveTo>
                    <a:pt x="gd1" y="gd2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  <a:path w="115" h="46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9231" name="Freeform 31"/>
            <p:cNvSpPr>
              <a:spLocks noChangeShapeType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gd0" fmla="val 65536"/>
                <a:gd name="gd1" fmla="val 17"/>
                <a:gd name="gd2" fmla="val 633"/>
                <a:gd name="gd3" fmla="val 13"/>
                <a:gd name="gd4" fmla="val 597"/>
                <a:gd name="gd5" fmla="val 5"/>
                <a:gd name="gd6" fmla="val 398"/>
                <a:gd name="gd7" fmla="val 13"/>
                <a:gd name="gd8" fmla="val 198"/>
                <a:gd name="gd9" fmla="val 22"/>
                <a:gd name="gd10" fmla="val 99"/>
                <a:gd name="gd11" fmla="val 36"/>
                <a:gd name="gd12" fmla="val 0"/>
                <a:gd name="gd13" fmla="val 35"/>
                <a:gd name="gd14" fmla="val 0"/>
                <a:gd name="gd15" fmla="val 20"/>
                <a:gd name="gd16" fmla="val 99"/>
                <a:gd name="gd17" fmla="val 10"/>
                <a:gd name="gd18" fmla="val 198"/>
                <a:gd name="gd19" fmla="val 1"/>
                <a:gd name="gd20" fmla="val 398"/>
                <a:gd name="gd21" fmla="val 7"/>
                <a:gd name="gd22" fmla="val 589"/>
                <a:gd name="gd23" fmla="val 16"/>
                <a:gd name="gd24" fmla="val 632"/>
                <a:gd name="gd25" fmla="val 17"/>
                <a:gd name="gd26" fmla="val 633"/>
                <a:gd name="gd27" fmla="*/ w 0 36"/>
                <a:gd name="gd28" fmla="*/ h 0 633"/>
                <a:gd name="gd29" fmla="*/ w 21600 36"/>
                <a:gd name="gd30" fmla="*/ h 21600 633"/>
              </a:gdLst>
              <a:ahLst/>
              <a:cxnLst/>
              <a:rect l="gd27" t="gd28" r="gd29" b="gd30"/>
              <a:pathLst>
                <a:path w="36" h="633" extrusionOk="0">
                  <a:moveTo>
                    <a:pt x="gd1" y="gd2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  <a:path w="36" h="63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9232" name="Freeform 32"/>
            <p:cNvSpPr>
              <a:spLocks noChangeShapeType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gd0" fmla="val 65536"/>
                <a:gd name="gd1" fmla="val 22"/>
                <a:gd name="gd2" fmla="val 59"/>
                <a:gd name="gd3" fmla="val 28"/>
                <a:gd name="gd4" fmla="val 59"/>
                <a:gd name="gd5" fmla="val 0"/>
                <a:gd name="gd6" fmla="val 0"/>
                <a:gd name="gd7" fmla="val 22"/>
                <a:gd name="gd8" fmla="val 59"/>
                <a:gd name="gd9" fmla="*/ w 0 28"/>
                <a:gd name="gd10" fmla="*/ h 0 59"/>
                <a:gd name="gd11" fmla="*/ w 21600 28"/>
                <a:gd name="gd12" fmla="*/ h 21600 59"/>
              </a:gdLst>
              <a:ahLst/>
              <a:cxnLst/>
              <a:rect l="gd9" t="gd10" r="gd11" b="gd12"/>
              <a:pathLst>
                <a:path w="28" h="59" extrusionOk="0">
                  <a:moveTo>
                    <a:pt x="gd1" y="gd2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  <a:path w="28" h="59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9233" name="Freeform 33"/>
            <p:cNvSpPr>
              <a:spLocks noChangeShapeType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gd0" fmla="val 65536"/>
                <a:gd name="gd1" fmla="val 4"/>
                <a:gd name="gd2" fmla="val 54"/>
                <a:gd name="gd3" fmla="val 17"/>
                <a:gd name="gd4" fmla="val 107"/>
                <a:gd name="gd5" fmla="val 10"/>
                <a:gd name="gd6" fmla="val 44"/>
                <a:gd name="gd7" fmla="val 9"/>
                <a:gd name="gd8" fmla="val 43"/>
                <a:gd name="gd9" fmla="val 0"/>
                <a:gd name="gd10" fmla="val 0"/>
                <a:gd name="gd11" fmla="val 0"/>
                <a:gd name="gd12" fmla="val 8"/>
                <a:gd name="gd13" fmla="val 4"/>
                <a:gd name="gd14" fmla="val 54"/>
                <a:gd name="gd15" fmla="*/ w 0 17"/>
                <a:gd name="gd16" fmla="*/ h 0 107"/>
                <a:gd name="gd17" fmla="*/ w 21600 17"/>
                <a:gd name="gd18" fmla="*/ h 21600 107"/>
              </a:gdLst>
              <a:ahLst/>
              <a:cxnLst/>
              <a:rect l="gd15" t="gd16" r="gd17" b="gd18"/>
              <a:pathLst>
                <a:path w="17" h="107" extrusionOk="0">
                  <a:moveTo>
                    <a:pt x="gd1" y="gd2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  <a:path w="17" h="1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9234" name="Freeform 34"/>
            <p:cNvSpPr>
              <a:spLocks noChangeShapeType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gd0" fmla="val 65536"/>
                <a:gd name="gd1" fmla="val 8"/>
                <a:gd name="gd2" fmla="val 553"/>
                <a:gd name="gd3" fmla="val 35"/>
                <a:gd name="gd4" fmla="val 397"/>
                <a:gd name="gd5" fmla="val 99"/>
                <a:gd name="gd6" fmla="val 252"/>
                <a:gd name="gd7" fmla="val 187"/>
                <a:gd name="gd8" fmla="val 119"/>
                <a:gd name="gd9" fmla="val 238"/>
                <a:gd name="gd10" fmla="val 58"/>
                <a:gd name="gd11" fmla="val 265"/>
                <a:gd name="gd12" fmla="val 28"/>
                <a:gd name="gd13" fmla="val 294"/>
                <a:gd name="gd14" fmla="val 0"/>
                <a:gd name="gd15" fmla="val 293"/>
                <a:gd name="gd16" fmla="val 0"/>
                <a:gd name="gd17" fmla="val 264"/>
                <a:gd name="gd18" fmla="val 27"/>
                <a:gd name="gd19" fmla="val 237"/>
                <a:gd name="gd20" fmla="val 56"/>
                <a:gd name="gd21" fmla="val 185"/>
                <a:gd name="gd22" fmla="val 117"/>
                <a:gd name="gd23" fmla="val 95"/>
                <a:gd name="gd24" fmla="val 249"/>
                <a:gd name="gd25" fmla="val 30"/>
                <a:gd name="gd26" fmla="val 396"/>
                <a:gd name="gd27" fmla="val 0"/>
                <a:gd name="gd28" fmla="val 549"/>
                <a:gd name="gd29" fmla="val 7"/>
                <a:gd name="gd30" fmla="val 568"/>
                <a:gd name="gd31" fmla="val 8"/>
                <a:gd name="gd32" fmla="val 553"/>
                <a:gd name="gd33" fmla="*/ w 0 294"/>
                <a:gd name="gd34" fmla="*/ h 0 568"/>
                <a:gd name="gd35" fmla="*/ w 21600 294"/>
                <a:gd name="gd36" fmla="*/ h 21600 568"/>
              </a:gdLst>
              <a:ahLst/>
              <a:cxnLst/>
              <a:rect l="gd33" t="gd34" r="gd35" b="gd36"/>
              <a:pathLst>
                <a:path w="294" h="568" extrusionOk="0">
                  <a:moveTo>
                    <a:pt x="gd1" y="gd2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  <a:path w="294" h="56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9235" name="Freeform 35"/>
            <p:cNvSpPr>
              <a:spLocks noChangeShapeType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19"/>
                <a:gd name="gd4" fmla="val 53"/>
                <a:gd name="gd5" fmla="val 25"/>
                <a:gd name="gd6" fmla="val 53"/>
                <a:gd name="gd7" fmla="val 0"/>
                <a:gd name="gd8" fmla="val 0"/>
                <a:gd name="gd9" fmla="*/ w 0 25"/>
                <a:gd name="gd10" fmla="*/ h 0 53"/>
                <a:gd name="gd11" fmla="*/ w 21600 25"/>
                <a:gd name="gd12" fmla="*/ h 21600 53"/>
              </a:gdLst>
              <a:ahLst/>
              <a:cxnLst/>
              <a:rect l="gd9" t="gd10" r="gd11" b="gd12"/>
              <a:pathLst>
                <a:path w="25" h="53" extrusionOk="0">
                  <a:moveTo>
                    <a:pt x="gd1" y="gd2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  <a:path w="25" h="5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9236" name="Freeform 36"/>
            <p:cNvSpPr>
              <a:spLocks noChangeShapeType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7"/>
                <a:gd name="gd4" fmla="val 89"/>
                <a:gd name="gd5" fmla="val 18"/>
                <a:gd name="gd6" fmla="val 117"/>
                <a:gd name="gd7" fmla="val 29"/>
                <a:gd name="gd8" fmla="val 141"/>
                <a:gd name="gd9" fmla="val 27"/>
                <a:gd name="gd10" fmla="val 135"/>
                <a:gd name="gd11" fmla="val 8"/>
                <a:gd name="gd12" fmla="val 22"/>
                <a:gd name="gd13" fmla="val 4"/>
                <a:gd name="gd14" fmla="val 11"/>
                <a:gd name="gd15" fmla="val 0"/>
                <a:gd name="gd16" fmla="val 0"/>
                <a:gd name="gd17" fmla="*/ w 0 29"/>
                <a:gd name="gd18" fmla="*/ h 0 141"/>
                <a:gd name="gd19" fmla="*/ w 21600 29"/>
                <a:gd name="gd20" fmla="*/ h 21600 141"/>
              </a:gdLst>
              <a:ahLst/>
              <a:cxnLst/>
              <a:rect l="gd17" t="gd18" r="gd19" b="gd20"/>
              <a:pathLst>
                <a:path w="29" h="141" extrusionOk="0">
                  <a:moveTo>
                    <a:pt x="gd1" y="gd2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  <a:path w="29" h="14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9237" name="Freeform 37"/>
            <p:cNvSpPr>
              <a:spLocks noChangeShapeType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gd0" fmla="val 65536"/>
                <a:gd name="gd1" fmla="val 0"/>
                <a:gd name="gd2" fmla="val 26"/>
                <a:gd name="gd3" fmla="val 4"/>
                <a:gd name="gd4" fmla="val 37"/>
                <a:gd name="gd5" fmla="val 8"/>
                <a:gd name="gd6" fmla="val 48"/>
                <a:gd name="gd7" fmla="val 7"/>
                <a:gd name="gd8" fmla="val 19"/>
                <a:gd name="gd9" fmla="val 0"/>
                <a:gd name="gd10" fmla="val 0"/>
                <a:gd name="gd11" fmla="val 0"/>
                <a:gd name="gd12" fmla="val 4"/>
                <a:gd name="gd13" fmla="val 0"/>
                <a:gd name="gd14" fmla="val 26"/>
                <a:gd name="gd15" fmla="*/ w 0 8"/>
                <a:gd name="gd16" fmla="*/ h 0 48"/>
                <a:gd name="gd17" fmla="*/ w 21600 8"/>
                <a:gd name="gd18" fmla="*/ h 21600 48"/>
              </a:gdLst>
              <a:ahLst/>
              <a:cxnLst/>
              <a:rect l="gd15" t="gd16" r="gd17" b="gd18"/>
              <a:pathLst>
                <a:path w="8" h="48" extrusionOk="0">
                  <a:moveTo>
                    <a:pt x="gd1" y="gd2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  <a:path w="8" h="4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9238" name="Freeform 38"/>
            <p:cNvSpPr>
              <a:spLocks noChangeShapeType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gd0" fmla="val 65536"/>
                <a:gd name="gd1" fmla="val 11"/>
                <a:gd name="gd2" fmla="val 28"/>
                <a:gd name="gd3" fmla="val 0"/>
                <a:gd name="gd4" fmla="val 0"/>
                <a:gd name="gd5" fmla="val 11"/>
                <a:gd name="gd6" fmla="val 49"/>
                <a:gd name="gd7" fmla="val 14"/>
                <a:gd name="gd8" fmla="val 58"/>
                <a:gd name="gd9" fmla="val 39"/>
                <a:gd name="gd10" fmla="val 111"/>
                <a:gd name="gd11" fmla="val 44"/>
                <a:gd name="gd12" fmla="val 111"/>
                <a:gd name="gd13" fmla="val 22"/>
                <a:gd name="gd14" fmla="val 52"/>
                <a:gd name="gd15" fmla="val 11"/>
                <a:gd name="gd16" fmla="val 28"/>
                <a:gd name="gd17" fmla="*/ w 0 44"/>
                <a:gd name="gd18" fmla="*/ h 0 111"/>
                <a:gd name="gd19" fmla="*/ w 21600 44"/>
                <a:gd name="gd20" fmla="*/ h 21600 111"/>
              </a:gdLst>
              <a:ahLst/>
              <a:cxnLst/>
              <a:rect l="gd17" t="gd18" r="gd19" b="gd20"/>
              <a:pathLst>
                <a:path w="44" h="111" extrusionOk="0">
                  <a:moveTo>
                    <a:pt x="gd1" y="gd2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  <a:path w="44" h="11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220" name="Rectangle 6"/>
          <p:cNvSpPr>
            <a:spLocks noGrp="1" noChangeShapeType="1"/>
          </p:cNvSpPr>
          <p:nvPr/>
        </p:nvSpPr>
        <p:spPr bwMode="auto"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9221" name="Freeform 11"/>
          <p:cNvSpPr>
            <a:spLocks noGrp="1" noChangeShapeType="1"/>
          </p:cNvSpPr>
          <p:nvPr/>
        </p:nvSpPr>
        <p:spPr bwMode="auto">
          <a:xfrm flipV="1">
            <a:off x="-4762" y="714375"/>
            <a:ext cx="1589087" cy="508000"/>
          </a:xfrm>
          <a:custGeom>
            <a:avLst/>
            <a:gdLst>
              <a:gd name="gd0" fmla="val 65536"/>
              <a:gd name="gd1" fmla="val 9248"/>
              <a:gd name="gd2" fmla="val 4701"/>
              <a:gd name="gd3" fmla="val 7915"/>
              <a:gd name="gd4" fmla="val 188"/>
              <a:gd name="gd5" fmla="val 7886"/>
              <a:gd name="gd6" fmla="val 94"/>
              <a:gd name="gd7" fmla="val 7803"/>
              <a:gd name="gd8" fmla="val 0"/>
              <a:gd name="gd9" fmla="val 7275"/>
              <a:gd name="gd10" fmla="val 0"/>
              <a:gd name="gd11" fmla="val 0"/>
              <a:gd name="gd12" fmla="val 70"/>
              <a:gd name="gd13" fmla="val 25"/>
              <a:gd name="gd14" fmla="val 10000"/>
              <a:gd name="gd15" fmla="val 7275"/>
              <a:gd name="gd16" fmla="val 9966"/>
              <a:gd name="gd17" fmla="val 7803"/>
              <a:gd name="gd18" fmla="val 9966"/>
              <a:gd name="gd19" fmla="val 7886"/>
              <a:gd name="gd20" fmla="val 9872"/>
              <a:gd name="gd21" fmla="val 7915"/>
              <a:gd name="gd22" fmla="val 9778"/>
              <a:gd name="gd23" fmla="val 9248"/>
              <a:gd name="gd24" fmla="val 5265"/>
              <a:gd name="gd25" fmla="val 9248"/>
              <a:gd name="gd26" fmla="val 4701"/>
              <a:gd name="gd27" fmla="*/ w 0 9248"/>
              <a:gd name="gd28" fmla="*/ h 0 10000"/>
              <a:gd name="gd29" fmla="*/ w 21600 9248"/>
              <a:gd name="gd30" fmla="*/ h 21600 10000"/>
            </a:gdLst>
            <a:ahLst/>
            <a:cxnLst/>
            <a:rect l="gd27" t="gd28" r="gd29" b="gd30"/>
            <a:pathLst>
              <a:path w="9248" h="10000" extrusionOk="0">
                <a:moveTo>
                  <a:pt x="gd1" y="gd2"/>
                </a:moveTo>
                <a:lnTo>
                  <a:pt x="gd3" y="gd4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gd9" y="gd10"/>
                </a:lnTo>
                <a:lnTo>
                  <a:pt x="gd11" y="gd12"/>
                </a:lnTo>
                <a:cubicBezTo>
                  <a:pt x="8" y="3380"/>
                  <a:pt x="17" y="6690"/>
                  <a:pt x="25" y="10000"/>
                </a:cubicBezTo>
                <a:lnTo>
                  <a:pt x="gd15" y="gd16"/>
                </a:lnTo>
                <a:lnTo>
                  <a:pt x="gd17" y="gd18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gd23" y="gd24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  <a:path w="9248" h="10000" extrusionOk="0"/>
            </a:pathLst>
          </a:custGeom>
          <a:solidFill>
            <a:schemeClr val="accent1"/>
          </a:solidFill>
        </p:spPr>
        <p:txBody>
          <a:bodyPr lIns="91440" tIns="45720" rIns="91440" bIns="45720" anchor="t"/>
          <a:lstStyle/>
          <a:p>
            <a:pPr>
              <a:defRPr/>
            </a:pPr>
            <a:endParaRPr/>
          </a:p>
        </p:txBody>
      </p:sp>
      <p:sp>
        <p:nvSpPr>
          <p:cNvPr id="9222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9223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2589212" y="2133600"/>
            <a:ext cx="8915400" cy="3886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Образец текста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Второй уровень</a:t>
            </a:r>
          </a:p>
          <a:p>
            <a:pPr marL="1143000" lvl="2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Третий уровень</a:t>
            </a:r>
          </a:p>
          <a:p>
            <a:pPr marL="1600200" lvl="3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Четвертый уровень</a:t>
            </a:r>
          </a:p>
          <a:p>
            <a:pPr marL="2057400" lvl="4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Пятый уровень</a:t>
            </a:r>
          </a:p>
        </p:txBody>
      </p:sp>
      <p:sp>
        <p:nvSpPr>
          <p:cNvPr id="9224" name="Date Placeholder 4"/>
          <p:cNvSpPr>
            <a:spLocks noGrp="1" noChangeShapeType="1"/>
          </p:cNvSpPr>
          <p:nvPr>
            <p:ph type="dt" idx="2"/>
          </p:nvPr>
        </p:nvSpPr>
        <p:spPr bwMode="auto">
          <a:xfrm>
            <a:off x="10361612" y="6130925"/>
            <a:ext cx="1146175" cy="3698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r>
              <a:rPr sz="9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9225" name="Footer Placeholder 5"/>
          <p:cNvSpPr>
            <a:spLocks noGrp="1" noChangeShapeType="1"/>
          </p:cNvSpPr>
          <p:nvPr>
            <p:ph type="ftr" idx="3"/>
          </p:nvPr>
        </p:nvSpPr>
        <p:spPr bwMode="auto">
          <a:xfrm>
            <a:off x="2589212" y="6135687"/>
            <a:ext cx="76200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9226" name="Slide Number Placeholder 6"/>
          <p:cNvSpPr>
            <a:spLocks noGrp="1" noChangeShapeType="1"/>
          </p:cNvSpPr>
          <p:nvPr>
            <p:ph type="sldNum" idx="4"/>
          </p:nvPr>
        </p:nvSpPr>
        <p:spPr bwMode="auto">
          <a:xfrm>
            <a:off x="531812" y="787400"/>
            <a:ext cx="779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2000">
                <a:solidFill>
                  <a:srgbClr val="FEFFFF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/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 noChangeShapeType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gd0" fmla="val 65536"/>
                <a:gd name="gd1" fmla="val 22"/>
                <a:gd name="gd2" fmla="val 136"/>
                <a:gd name="gd3" fmla="val 17"/>
                <a:gd name="gd4" fmla="val 80"/>
                <a:gd name="gd5" fmla="val 0"/>
                <a:gd name="gd6" fmla="val 0"/>
                <a:gd name="gd7" fmla="val 0"/>
                <a:gd name="gd8" fmla="val 35"/>
                <a:gd name="gd9" fmla="val 20"/>
                <a:gd name="gd10" fmla="val 124"/>
                <a:gd name="gd11" fmla="val 22"/>
                <a:gd name="gd12" fmla="val 136"/>
                <a:gd name="gd13" fmla="*/ w 0 22"/>
                <a:gd name="gd14" fmla="*/ h 0 136"/>
                <a:gd name="gd15" fmla="*/ w 21600 22"/>
                <a:gd name="gd16" fmla="*/ h 21600 136"/>
              </a:gdLst>
              <a:ahLst/>
              <a:cxnLst/>
              <a:rect l="gd13" t="gd14" r="gd15" b="gd16"/>
              <a:pathLst>
                <a:path w="22" h="136" extrusionOk="0">
                  <a:moveTo>
                    <a:pt x="gd1" y="gd2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  <a:path w="22" h="136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47" name="Freeform 12"/>
            <p:cNvSpPr>
              <a:spLocks noChangeShapeType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gd0" fmla="val 65536"/>
                <a:gd name="gd1" fmla="val 86"/>
                <a:gd name="gd2" fmla="val 350"/>
                <a:gd name="gd3" fmla="val 139"/>
                <a:gd name="gd4" fmla="val 504"/>
                <a:gd name="gd5" fmla="val 140"/>
                <a:gd name="gd6" fmla="val 478"/>
                <a:gd name="gd7" fmla="val 95"/>
                <a:gd name="gd8" fmla="val 347"/>
                <a:gd name="gd9" fmla="val 0"/>
                <a:gd name="gd10" fmla="val 0"/>
                <a:gd name="gd11" fmla="val 6"/>
                <a:gd name="gd12" fmla="val 61"/>
                <a:gd name="gd13" fmla="val 86"/>
                <a:gd name="gd14" fmla="val 350"/>
                <a:gd name="gd15" fmla="*/ w 0 140"/>
                <a:gd name="gd16" fmla="*/ h 0 504"/>
                <a:gd name="gd17" fmla="*/ w 21600 140"/>
                <a:gd name="gd18" fmla="*/ h 21600 504"/>
              </a:gdLst>
              <a:ahLst/>
              <a:cxnLst/>
              <a:rect l="gd15" t="gd16" r="gd17" b="gd18"/>
              <a:pathLst>
                <a:path w="140" h="504" extrusionOk="0">
                  <a:moveTo>
                    <a:pt x="gd1" y="gd2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  <a:path w="140" h="504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48" name="Freeform 13"/>
            <p:cNvSpPr>
              <a:spLocks noChangeShapeType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gd0" fmla="val 65536"/>
                <a:gd name="gd1" fmla="val 8"/>
                <a:gd name="gd2" fmla="val 22"/>
                <a:gd name="gd3" fmla="val 0"/>
                <a:gd name="gd4" fmla="val 0"/>
                <a:gd name="gd5" fmla="val 0"/>
                <a:gd name="gd6" fmla="val 29"/>
                <a:gd name="gd7" fmla="val 68"/>
                <a:gd name="gd8" fmla="val 194"/>
                <a:gd name="gd9" fmla="val 123"/>
                <a:gd name="gd10" fmla="val 308"/>
                <a:gd name="gd11" fmla="val 132"/>
                <a:gd name="gd12" fmla="val 308"/>
                <a:gd name="gd13" fmla="val 77"/>
                <a:gd name="gd14" fmla="val 190"/>
                <a:gd name="gd15" fmla="val 8"/>
                <a:gd name="gd16" fmla="val 22"/>
                <a:gd name="gd17" fmla="*/ w 0 132"/>
                <a:gd name="gd18" fmla="*/ h 0 308"/>
                <a:gd name="gd19" fmla="*/ w 21600 132"/>
                <a:gd name="gd20" fmla="*/ h 21600 308"/>
              </a:gdLst>
              <a:ahLst/>
              <a:cxnLst/>
              <a:rect l="gd17" t="gd18" r="gd19" b="gd20"/>
              <a:pathLst>
                <a:path w="132" h="308" extrusionOk="0">
                  <a:moveTo>
                    <a:pt x="gd1" y="gd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  <a:path w="132" h="30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49" name="Freeform 14"/>
            <p:cNvSpPr>
              <a:spLocks noChangeShapeType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gd0" fmla="val 65536"/>
                <a:gd name="gd1" fmla="val 28"/>
                <a:gd name="gd2" fmla="val 79"/>
                <a:gd name="gd3" fmla="val 37"/>
                <a:gd name="gd4" fmla="val 79"/>
                <a:gd name="gd5" fmla="val 0"/>
                <a:gd name="gd6" fmla="val 0"/>
                <a:gd name="gd7" fmla="val 28"/>
                <a:gd name="gd8" fmla="val 79"/>
                <a:gd name="gd9" fmla="*/ w 0 37"/>
                <a:gd name="gd10" fmla="*/ h 0 79"/>
                <a:gd name="gd11" fmla="*/ w 21600 37"/>
                <a:gd name="gd12" fmla="*/ h 21600 79"/>
              </a:gdLst>
              <a:ahLst/>
              <a:cxnLst/>
              <a:rect l="gd9" t="gd10" r="gd11" b="gd12"/>
              <a:pathLst>
                <a:path w="37" h="79" extrusionOk="0">
                  <a:moveTo>
                    <a:pt x="gd1" y="gd2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  <a:path w="37" h="79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50" name="Freeform 15"/>
            <p:cNvSpPr>
              <a:spLocks noChangeShapeType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gd0" fmla="val 65536"/>
                <a:gd name="gd1" fmla="val 162"/>
                <a:gd name="gd2" fmla="val 660"/>
                <a:gd name="gd3" fmla="val 116"/>
                <a:gd name="gd4" fmla="val 534"/>
                <a:gd name="gd5" fmla="val 40"/>
                <a:gd name="gd6" fmla="val 236"/>
                <a:gd name="gd7" fmla="val 12"/>
                <a:gd name="gd8" fmla="val 51"/>
                <a:gd name="gd9" fmla="val 0"/>
                <a:gd name="gd10" fmla="val 0"/>
                <a:gd name="gd11" fmla="val 33"/>
                <a:gd name="gd12" fmla="val 237"/>
                <a:gd name="gd13" fmla="val 107"/>
                <a:gd name="gd14" fmla="val 537"/>
                <a:gd name="gd15" fmla="val 160"/>
                <a:gd name="gd16" fmla="val 681"/>
                <a:gd name="gd17" fmla="val 178"/>
                <a:gd name="gd18" fmla="val 722"/>
                <a:gd name="gd19" fmla="val 174"/>
                <a:gd name="gd20" fmla="val 708"/>
                <a:gd name="gd21" fmla="val 162"/>
                <a:gd name="gd22" fmla="val 660"/>
                <a:gd name="gd23" fmla="*/ w 0 178"/>
                <a:gd name="gd24" fmla="*/ h 0 722"/>
                <a:gd name="gd25" fmla="*/ w 21600 178"/>
                <a:gd name="gd26" fmla="*/ h 21600 722"/>
              </a:gdLst>
              <a:ahLst/>
              <a:cxnLst/>
              <a:rect l="gd23" t="gd24" r="gd25" b="gd26"/>
              <a:pathLst>
                <a:path w="178" h="722" extrusionOk="0">
                  <a:moveTo>
                    <a:pt x="gd1" y="gd2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  <a:path w="178" h="7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51" name="Freeform 16"/>
            <p:cNvSpPr>
              <a:spLocks noChangeShapeType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gd0" fmla="val 65536"/>
                <a:gd name="gd1" fmla="val 11"/>
                <a:gd name="gd2" fmla="val 577"/>
                <a:gd name="gd3" fmla="val 12"/>
                <a:gd name="gd4" fmla="val 589"/>
                <a:gd name="gd5" fmla="val 22"/>
                <a:gd name="gd6" fmla="val 632"/>
                <a:gd name="gd7" fmla="val 23"/>
                <a:gd name="gd8" fmla="val 635"/>
                <a:gd name="gd9" fmla="val 17"/>
                <a:gd name="gd10" fmla="val 576"/>
                <a:gd name="gd11" fmla="val 5"/>
                <a:gd name="gd12" fmla="val 269"/>
                <a:gd name="gd13" fmla="val 15"/>
                <a:gd name="gd14" fmla="val 0"/>
                <a:gd name="gd15" fmla="val 12"/>
                <a:gd name="gd16" fmla="val 0"/>
                <a:gd name="gd17" fmla="val 1"/>
                <a:gd name="gd18" fmla="val 269"/>
                <a:gd name="gd19" fmla="val 11"/>
                <a:gd name="gd20" fmla="val 577"/>
                <a:gd name="gd21" fmla="*/ w 0 23"/>
                <a:gd name="gd22" fmla="*/ h 0 635"/>
                <a:gd name="gd23" fmla="*/ w 21600 23"/>
                <a:gd name="gd24" fmla="*/ h 21600 635"/>
              </a:gdLst>
              <a:ahLst/>
              <a:cxnLst/>
              <a:rect l="gd21" t="gd22" r="gd23" b="gd24"/>
              <a:pathLst>
                <a:path w="23" h="635" extrusionOk="0">
                  <a:moveTo>
                    <a:pt x="gd1" y="gd2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  <a:path w="23" h="6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52" name="Freeform 17"/>
            <p:cNvSpPr>
              <a:spLocks noChangeShapeType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56"/>
                <a:gd name="gd5" fmla="val 17"/>
                <a:gd name="gd6" fmla="val 107"/>
                <a:gd name="gd7" fmla="val 11"/>
                <a:gd name="gd8" fmla="val 46"/>
                <a:gd name="gd9" fmla="val 10"/>
                <a:gd name="gd10" fmla="val 43"/>
                <a:gd name="gd11" fmla="val 0"/>
                <a:gd name="gd12" fmla="val 0"/>
                <a:gd name="gd13" fmla="*/ w 0 17"/>
                <a:gd name="gd14" fmla="*/ h 0 107"/>
                <a:gd name="gd15" fmla="*/ w 21600 17"/>
                <a:gd name="gd16" fmla="*/ h 21600 107"/>
              </a:gdLst>
              <a:ahLst/>
              <a:cxnLst/>
              <a:rect l="gd13" t="gd14" r="gd15" b="gd16"/>
              <a:pathLst>
                <a:path w="17" h="107" extrusionOk="0">
                  <a:moveTo>
                    <a:pt x="gd1" y="gd2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  <a:path w="17" h="107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53" name="Freeform 18"/>
            <p:cNvSpPr>
              <a:spLocks noChangeShapeType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5"/>
                <a:gd name="gd4" fmla="val 93"/>
                <a:gd name="gd5" fmla="val 17"/>
                <a:gd name="gd6" fmla="val 166"/>
                <a:gd name="gd7" fmla="val 24"/>
                <a:gd name="gd8" fmla="val 184"/>
                <a:gd name="gd9" fmla="val 41"/>
                <a:gd name="gd10" fmla="val 222"/>
                <a:gd name="gd11" fmla="val 38"/>
                <a:gd name="gd12" fmla="val 212"/>
                <a:gd name="gd13" fmla="val 13"/>
                <a:gd name="gd14" fmla="val 92"/>
                <a:gd name="gd15" fmla="val 8"/>
                <a:gd name="gd16" fmla="val 22"/>
                <a:gd name="gd17" fmla="val 7"/>
                <a:gd name="gd18" fmla="val 18"/>
                <a:gd name="gd19" fmla="val 0"/>
                <a:gd name="gd20" fmla="val 0"/>
                <a:gd name="gd21" fmla="*/ w 0 41"/>
                <a:gd name="gd22" fmla="*/ h 0 222"/>
                <a:gd name="gd23" fmla="*/ w 21600 41"/>
                <a:gd name="gd24" fmla="*/ h 21600 222"/>
              </a:gdLst>
              <a:ahLst/>
              <a:cxnLst/>
              <a:rect l="gd21" t="gd22" r="gd23" b="gd24"/>
              <a:pathLst>
                <a:path w="41" h="222" extrusionOk="0">
                  <a:moveTo>
                    <a:pt x="gd1" y="gd2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  <a:path w="41" h="222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54" name="Freeform 19"/>
            <p:cNvSpPr>
              <a:spLocks noChangeShapeType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gd0" fmla="val 65536"/>
                <a:gd name="gd1" fmla="val 7"/>
                <a:gd name="gd2" fmla="val 854"/>
                <a:gd name="gd3" fmla="val 50"/>
                <a:gd name="gd4" fmla="val 613"/>
                <a:gd name="gd5" fmla="val 149"/>
                <a:gd name="gd6" fmla="val 388"/>
                <a:gd name="gd7" fmla="val 285"/>
                <a:gd name="gd8" fmla="val 183"/>
                <a:gd name="gd9" fmla="val 364"/>
                <a:gd name="gd10" fmla="val 89"/>
                <a:gd name="gd11" fmla="val 406"/>
                <a:gd name="gd12" fmla="val 44"/>
                <a:gd name="gd13" fmla="val 450"/>
                <a:gd name="gd14" fmla="val 1"/>
                <a:gd name="gd15" fmla="val 450"/>
                <a:gd name="gd16" fmla="val 0"/>
                <a:gd name="gd17" fmla="val 405"/>
                <a:gd name="gd18" fmla="val 43"/>
                <a:gd name="gd19" fmla="val 363"/>
                <a:gd name="gd20" fmla="val 88"/>
                <a:gd name="gd21" fmla="val 283"/>
                <a:gd name="gd22" fmla="val 181"/>
                <a:gd name="gd23" fmla="val 145"/>
                <a:gd name="gd24" fmla="val 386"/>
                <a:gd name="gd25" fmla="val 45"/>
                <a:gd name="gd26" fmla="val 611"/>
                <a:gd name="gd27" fmla="val 0"/>
                <a:gd name="gd28" fmla="val 854"/>
                <a:gd name="gd29" fmla="val 0"/>
                <a:gd name="gd30" fmla="val 859"/>
                <a:gd name="gd31" fmla="val 7"/>
                <a:gd name="gd32" fmla="val 878"/>
                <a:gd name="gd33" fmla="val 7"/>
                <a:gd name="gd34" fmla="val 854"/>
                <a:gd name="gd35" fmla="*/ w 0 450"/>
                <a:gd name="gd36" fmla="*/ h 0 878"/>
                <a:gd name="gd37" fmla="*/ w 21600 450"/>
                <a:gd name="gd38" fmla="*/ h 21600 878"/>
              </a:gdLst>
              <a:ahLst/>
              <a:cxnLst/>
              <a:rect l="gd35" t="gd36" r="gd37" b="gd38"/>
              <a:pathLst>
                <a:path w="450" h="878" extrusionOk="0">
                  <a:moveTo>
                    <a:pt x="gd1" y="gd2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  <a:path w="450" h="87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55" name="Freeform 20"/>
            <p:cNvSpPr>
              <a:spLocks noChangeShapeType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26"/>
                <a:gd name="gd4" fmla="val 73"/>
                <a:gd name="gd5" fmla="val 35"/>
                <a:gd name="gd6" fmla="val 73"/>
                <a:gd name="gd7" fmla="val 0"/>
                <a:gd name="gd8" fmla="val 0"/>
                <a:gd name="gd9" fmla="*/ w 0 35"/>
                <a:gd name="gd10" fmla="*/ h 0 73"/>
                <a:gd name="gd11" fmla="*/ w 21600 35"/>
                <a:gd name="gd12" fmla="*/ h 21600 73"/>
              </a:gdLst>
              <a:ahLst/>
              <a:cxnLst/>
              <a:rect l="gd9" t="gd10" r="gd11" b="gd12"/>
              <a:pathLst>
                <a:path w="35" h="73" extrusionOk="0">
                  <a:moveTo>
                    <a:pt x="gd1" y="gd2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  <a:path w="35" h="73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56" name="Freeform 21"/>
            <p:cNvSpPr>
              <a:spLocks noChangeShapeType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gd0" fmla="val 65536"/>
                <a:gd name="gd1" fmla="val 7"/>
                <a:gd name="gd2" fmla="val 44"/>
                <a:gd name="gd3" fmla="val 8"/>
                <a:gd name="gd4" fmla="val 48"/>
                <a:gd name="gd5" fmla="val 8"/>
                <a:gd name="gd6" fmla="val 19"/>
                <a:gd name="gd7" fmla="val 1"/>
                <a:gd name="gd8" fmla="val 0"/>
                <a:gd name="gd9" fmla="val 0"/>
                <a:gd name="gd10" fmla="val 26"/>
                <a:gd name="gd11" fmla="val 7"/>
                <a:gd name="gd12" fmla="val 44"/>
                <a:gd name="gd13" fmla="*/ w 0 8"/>
                <a:gd name="gd14" fmla="*/ h 0 48"/>
                <a:gd name="gd15" fmla="*/ w 21600 8"/>
                <a:gd name="gd16" fmla="*/ h 21600 48"/>
              </a:gdLst>
              <a:ahLst/>
              <a:cxnLst/>
              <a:rect l="gd13" t="gd14" r="gd15" b="gd16"/>
              <a:pathLst>
                <a:path w="8" h="48" extrusionOk="0">
                  <a:moveTo>
                    <a:pt x="gd1" y="gd2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  <a:path w="8" h="48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57" name="Freeform 22"/>
            <p:cNvSpPr>
              <a:spLocks noChangeShapeType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gd0" fmla="val 65536"/>
                <a:gd name="gd1" fmla="val 7"/>
                <a:gd name="gd2" fmla="val 18"/>
                <a:gd name="gd3" fmla="val 0"/>
                <a:gd name="gd4" fmla="val 0"/>
                <a:gd name="gd5" fmla="val 12"/>
                <a:gd name="gd6" fmla="val 48"/>
                <a:gd name="gd7" fmla="val 16"/>
                <a:gd name="gd8" fmla="val 62"/>
                <a:gd name="gd9" fmla="val 51"/>
                <a:gd name="gd10" fmla="val 135"/>
                <a:gd name="gd11" fmla="val 52"/>
                <a:gd name="gd12" fmla="val 135"/>
                <a:gd name="gd13" fmla="val 24"/>
                <a:gd name="gd14" fmla="val 56"/>
                <a:gd name="gd15" fmla="val 7"/>
                <a:gd name="gd16" fmla="val 18"/>
                <a:gd name="gd17" fmla="*/ w 0 52"/>
                <a:gd name="gd18" fmla="*/ h 0 135"/>
                <a:gd name="gd19" fmla="*/ w 21600 52"/>
                <a:gd name="gd20" fmla="*/ h 21600 135"/>
              </a:gdLst>
              <a:ahLst/>
              <a:cxnLst/>
              <a:rect l="gd17" t="gd18" r="gd19" b="gd20"/>
              <a:pathLst>
                <a:path w="52" h="135" extrusionOk="0">
                  <a:moveTo>
                    <a:pt x="gd1" y="gd2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  <a:path w="52" h="135" extrusionOk="0"/>
              </a:pathLst>
            </a:custGeom>
            <a:solidFill>
              <a:schemeClr val="dk2">
                <a:alpha val="19607"/>
              </a:schemeClr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027" name="Group 9"/>
          <p:cNvGrpSpPr/>
          <p:nvPr/>
        </p:nvGrpSpPr>
        <p:grpSpPr bwMode="auto">
          <a:xfrm>
            <a:off x="26987" y="0"/>
            <a:ext cx="2357437" cy="6853237"/>
            <a:chOff x="6627813" y="194833"/>
            <a:chExt cx="1952625" cy="5678918"/>
          </a:xfrm>
        </p:grpSpPr>
        <p:sp>
          <p:nvSpPr>
            <p:cNvPr id="1034" name="Freeform 27"/>
            <p:cNvSpPr>
              <a:spLocks noChangeShapeType="1"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gd0" fmla="val 65536"/>
                <a:gd name="gd1" fmla="val 7"/>
                <a:gd name="gd2" fmla="val 210"/>
                <a:gd name="gd3" fmla="val 26"/>
                <a:gd name="gd4" fmla="val 445"/>
                <a:gd name="gd5" fmla="val 57"/>
                <a:gd name="gd6" fmla="val 679"/>
                <a:gd name="gd7" fmla="val 101"/>
                <a:gd name="gd8" fmla="val 911"/>
                <a:gd name="gd9" fmla="val 103"/>
                <a:gd name="gd10" fmla="val 920"/>
                <a:gd name="gd11" fmla="val 99"/>
                <a:gd name="gd12" fmla="val 874"/>
                <a:gd name="gd13" fmla="val 99"/>
                <a:gd name="gd14" fmla="val 866"/>
                <a:gd name="gd15" fmla="val 63"/>
                <a:gd name="gd16" fmla="val 678"/>
                <a:gd name="gd17" fmla="val 30"/>
                <a:gd name="gd18" fmla="val 444"/>
                <a:gd name="gd19" fmla="val 9"/>
                <a:gd name="gd20" fmla="val 209"/>
                <a:gd name="gd21" fmla="val 3"/>
                <a:gd name="gd22" fmla="val 92"/>
                <a:gd name="gd23" fmla="val 1"/>
                <a:gd name="gd24" fmla="val 0"/>
                <a:gd name="gd25" fmla="val 0"/>
                <a:gd name="gd26" fmla="val 0"/>
                <a:gd name="gd27" fmla="val 1"/>
                <a:gd name="gd28" fmla="val 92"/>
                <a:gd name="gd29" fmla="val 7"/>
                <a:gd name="gd30" fmla="val 210"/>
                <a:gd name="gd31" fmla="*/ w 0 103"/>
                <a:gd name="gd32" fmla="*/ h 0 920"/>
                <a:gd name="gd33" fmla="*/ w 21600 103"/>
                <a:gd name="gd34" fmla="*/ h 21600 920"/>
              </a:gdLst>
              <a:ahLst/>
              <a:cxnLst/>
              <a:rect l="gd31" t="gd32" r="gd33" b="gd34"/>
              <a:pathLst>
                <a:path w="103" h="920" extrusionOk="0">
                  <a:moveTo>
                    <a:pt x="gd1" y="gd2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  <a:path w="103" h="92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35" name="Freeform 28"/>
            <p:cNvSpPr>
              <a:spLocks noChangeShapeType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gd0" fmla="val 65536"/>
                <a:gd name="gd1" fmla="val 53"/>
                <a:gd name="gd2" fmla="val 229"/>
                <a:gd name="gd3" fmla="val 88"/>
                <a:gd name="gd4" fmla="val 330"/>
                <a:gd name="gd5" fmla="val 88"/>
                <a:gd name="gd6" fmla="val 308"/>
                <a:gd name="gd7" fmla="val 88"/>
                <a:gd name="gd8" fmla="val 304"/>
                <a:gd name="gd9" fmla="val 62"/>
                <a:gd name="gd10" fmla="val 226"/>
                <a:gd name="gd11" fmla="val 0"/>
                <a:gd name="gd12" fmla="val 0"/>
                <a:gd name="gd13" fmla="val 7"/>
                <a:gd name="gd14" fmla="val 63"/>
                <a:gd name="gd15" fmla="val 53"/>
                <a:gd name="gd16" fmla="val 229"/>
                <a:gd name="gd17" fmla="*/ w 0 88"/>
                <a:gd name="gd18" fmla="*/ h 0 330"/>
                <a:gd name="gd19" fmla="*/ w 21600 88"/>
                <a:gd name="gd20" fmla="*/ h 21600 330"/>
              </a:gdLst>
              <a:ahLst/>
              <a:cxnLst/>
              <a:rect l="gd17" t="gd18" r="gd19" b="gd20"/>
              <a:pathLst>
                <a:path w="88" h="330" extrusionOk="0">
                  <a:moveTo>
                    <a:pt x="gd1" y="gd2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  <a:path w="88" h="330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36" name="Freeform 29"/>
            <p:cNvSpPr>
              <a:spLocks noChangeShapeType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gd0" fmla="val 65536"/>
                <a:gd name="gd1" fmla="val 6"/>
                <a:gd name="gd2" fmla="val 15"/>
                <a:gd name="gd3" fmla="val 0"/>
                <a:gd name="gd4" fmla="val 0"/>
                <a:gd name="gd5" fmla="val 1"/>
                <a:gd name="gd6" fmla="val 29"/>
                <a:gd name="gd7" fmla="val 42"/>
                <a:gd name="gd8" fmla="val 127"/>
                <a:gd name="gd9" fmla="val 80"/>
                <a:gd name="gd10" fmla="val 207"/>
                <a:gd name="gd11" fmla="val 90"/>
                <a:gd name="gd12" fmla="val 207"/>
                <a:gd name="gd13" fmla="val 50"/>
                <a:gd name="gd14" fmla="val 123"/>
                <a:gd name="gd15" fmla="val 6"/>
                <a:gd name="gd16" fmla="val 15"/>
                <a:gd name="gd17" fmla="*/ w 0 90"/>
                <a:gd name="gd18" fmla="*/ h 0 207"/>
                <a:gd name="gd19" fmla="*/ w 21600 90"/>
                <a:gd name="gd20" fmla="*/ h 21600 207"/>
              </a:gdLst>
              <a:ahLst/>
              <a:cxnLst/>
              <a:rect l="gd17" t="gd18" r="gd19" b="gd20"/>
              <a:pathLst>
                <a:path w="90" h="207" extrusionOk="0">
                  <a:moveTo>
                    <a:pt x="gd1" y="gd2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  <a:path w="90" h="2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37" name="Freeform 30"/>
            <p:cNvSpPr>
              <a:spLocks noChangeShapeType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gd0" fmla="val 65536"/>
                <a:gd name="gd1" fmla="val 101"/>
                <a:gd name="gd2" fmla="val 409"/>
                <a:gd name="gd3" fmla="val 78"/>
                <a:gd name="gd4" fmla="val 344"/>
                <a:gd name="gd5" fmla="val 29"/>
                <a:gd name="gd6" fmla="val 151"/>
                <a:gd name="gd7" fmla="val 13"/>
                <a:gd name="gd8" fmla="val 53"/>
                <a:gd name="gd9" fmla="val 0"/>
                <a:gd name="gd10" fmla="val 0"/>
                <a:gd name="gd11" fmla="val 21"/>
                <a:gd name="gd12" fmla="val 152"/>
                <a:gd name="gd13" fmla="val 69"/>
                <a:gd name="gd14" fmla="val 347"/>
                <a:gd name="gd15" fmla="val 103"/>
                <a:gd name="gd16" fmla="val 441"/>
                <a:gd name="gd17" fmla="val 115"/>
                <a:gd name="gd18" fmla="val 467"/>
                <a:gd name="gd19" fmla="val 112"/>
                <a:gd name="gd20" fmla="val 458"/>
                <a:gd name="gd21" fmla="val 101"/>
                <a:gd name="gd22" fmla="val 409"/>
                <a:gd name="gd23" fmla="*/ w 0 115"/>
                <a:gd name="gd24" fmla="*/ h 0 467"/>
                <a:gd name="gd25" fmla="*/ w 21600 115"/>
                <a:gd name="gd26" fmla="*/ h 21600 467"/>
              </a:gdLst>
              <a:ahLst/>
              <a:cxnLst/>
              <a:rect l="gd23" t="gd24" r="gd25" b="gd26"/>
              <a:pathLst>
                <a:path w="115" h="467" extrusionOk="0">
                  <a:moveTo>
                    <a:pt x="gd1" y="gd2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  <a:path w="115" h="46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38" name="Freeform 31"/>
            <p:cNvSpPr>
              <a:spLocks noChangeShapeType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gd0" fmla="val 65536"/>
                <a:gd name="gd1" fmla="val 17"/>
                <a:gd name="gd2" fmla="val 633"/>
                <a:gd name="gd3" fmla="val 13"/>
                <a:gd name="gd4" fmla="val 597"/>
                <a:gd name="gd5" fmla="val 5"/>
                <a:gd name="gd6" fmla="val 398"/>
                <a:gd name="gd7" fmla="val 13"/>
                <a:gd name="gd8" fmla="val 198"/>
                <a:gd name="gd9" fmla="val 22"/>
                <a:gd name="gd10" fmla="val 99"/>
                <a:gd name="gd11" fmla="val 36"/>
                <a:gd name="gd12" fmla="val 0"/>
                <a:gd name="gd13" fmla="val 35"/>
                <a:gd name="gd14" fmla="val 0"/>
                <a:gd name="gd15" fmla="val 20"/>
                <a:gd name="gd16" fmla="val 99"/>
                <a:gd name="gd17" fmla="val 10"/>
                <a:gd name="gd18" fmla="val 198"/>
                <a:gd name="gd19" fmla="val 1"/>
                <a:gd name="gd20" fmla="val 398"/>
                <a:gd name="gd21" fmla="val 7"/>
                <a:gd name="gd22" fmla="val 589"/>
                <a:gd name="gd23" fmla="val 16"/>
                <a:gd name="gd24" fmla="val 632"/>
                <a:gd name="gd25" fmla="val 17"/>
                <a:gd name="gd26" fmla="val 633"/>
                <a:gd name="gd27" fmla="*/ w 0 36"/>
                <a:gd name="gd28" fmla="*/ h 0 633"/>
                <a:gd name="gd29" fmla="*/ w 21600 36"/>
                <a:gd name="gd30" fmla="*/ h 21600 633"/>
              </a:gdLst>
              <a:ahLst/>
              <a:cxnLst/>
              <a:rect l="gd27" t="gd28" r="gd29" b="gd30"/>
              <a:pathLst>
                <a:path w="36" h="633" extrusionOk="0">
                  <a:moveTo>
                    <a:pt x="gd1" y="gd2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  <a:path w="36" h="63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39" name="Freeform 32"/>
            <p:cNvSpPr>
              <a:spLocks noChangeShapeType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gd0" fmla="val 65536"/>
                <a:gd name="gd1" fmla="val 22"/>
                <a:gd name="gd2" fmla="val 59"/>
                <a:gd name="gd3" fmla="val 28"/>
                <a:gd name="gd4" fmla="val 59"/>
                <a:gd name="gd5" fmla="val 0"/>
                <a:gd name="gd6" fmla="val 0"/>
                <a:gd name="gd7" fmla="val 22"/>
                <a:gd name="gd8" fmla="val 59"/>
                <a:gd name="gd9" fmla="*/ w 0 28"/>
                <a:gd name="gd10" fmla="*/ h 0 59"/>
                <a:gd name="gd11" fmla="*/ w 21600 28"/>
                <a:gd name="gd12" fmla="*/ h 21600 59"/>
              </a:gdLst>
              <a:ahLst/>
              <a:cxnLst/>
              <a:rect l="gd9" t="gd10" r="gd11" b="gd12"/>
              <a:pathLst>
                <a:path w="28" h="59" extrusionOk="0">
                  <a:moveTo>
                    <a:pt x="gd1" y="gd2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  <a:path w="28" h="59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40" name="Freeform 33"/>
            <p:cNvSpPr>
              <a:spLocks noChangeShapeType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gd0" fmla="val 65536"/>
                <a:gd name="gd1" fmla="val 4"/>
                <a:gd name="gd2" fmla="val 54"/>
                <a:gd name="gd3" fmla="val 17"/>
                <a:gd name="gd4" fmla="val 107"/>
                <a:gd name="gd5" fmla="val 10"/>
                <a:gd name="gd6" fmla="val 44"/>
                <a:gd name="gd7" fmla="val 9"/>
                <a:gd name="gd8" fmla="val 43"/>
                <a:gd name="gd9" fmla="val 0"/>
                <a:gd name="gd10" fmla="val 0"/>
                <a:gd name="gd11" fmla="val 0"/>
                <a:gd name="gd12" fmla="val 8"/>
                <a:gd name="gd13" fmla="val 4"/>
                <a:gd name="gd14" fmla="val 54"/>
                <a:gd name="gd15" fmla="*/ w 0 17"/>
                <a:gd name="gd16" fmla="*/ h 0 107"/>
                <a:gd name="gd17" fmla="*/ w 21600 17"/>
                <a:gd name="gd18" fmla="*/ h 21600 107"/>
              </a:gdLst>
              <a:ahLst/>
              <a:cxnLst/>
              <a:rect l="gd15" t="gd16" r="gd17" b="gd18"/>
              <a:pathLst>
                <a:path w="17" h="107" extrusionOk="0">
                  <a:moveTo>
                    <a:pt x="gd1" y="gd2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  <a:path w="17" h="107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41" name="Freeform 34"/>
            <p:cNvSpPr>
              <a:spLocks noChangeShapeType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gd0" fmla="val 65536"/>
                <a:gd name="gd1" fmla="val 8"/>
                <a:gd name="gd2" fmla="val 553"/>
                <a:gd name="gd3" fmla="val 35"/>
                <a:gd name="gd4" fmla="val 397"/>
                <a:gd name="gd5" fmla="val 99"/>
                <a:gd name="gd6" fmla="val 252"/>
                <a:gd name="gd7" fmla="val 187"/>
                <a:gd name="gd8" fmla="val 119"/>
                <a:gd name="gd9" fmla="val 238"/>
                <a:gd name="gd10" fmla="val 58"/>
                <a:gd name="gd11" fmla="val 265"/>
                <a:gd name="gd12" fmla="val 28"/>
                <a:gd name="gd13" fmla="val 294"/>
                <a:gd name="gd14" fmla="val 0"/>
                <a:gd name="gd15" fmla="val 293"/>
                <a:gd name="gd16" fmla="val 0"/>
                <a:gd name="gd17" fmla="val 264"/>
                <a:gd name="gd18" fmla="val 27"/>
                <a:gd name="gd19" fmla="val 237"/>
                <a:gd name="gd20" fmla="val 56"/>
                <a:gd name="gd21" fmla="val 185"/>
                <a:gd name="gd22" fmla="val 117"/>
                <a:gd name="gd23" fmla="val 95"/>
                <a:gd name="gd24" fmla="val 249"/>
                <a:gd name="gd25" fmla="val 30"/>
                <a:gd name="gd26" fmla="val 396"/>
                <a:gd name="gd27" fmla="val 0"/>
                <a:gd name="gd28" fmla="val 549"/>
                <a:gd name="gd29" fmla="val 7"/>
                <a:gd name="gd30" fmla="val 568"/>
                <a:gd name="gd31" fmla="val 8"/>
                <a:gd name="gd32" fmla="val 553"/>
                <a:gd name="gd33" fmla="*/ w 0 294"/>
                <a:gd name="gd34" fmla="*/ h 0 568"/>
                <a:gd name="gd35" fmla="*/ w 21600 294"/>
                <a:gd name="gd36" fmla="*/ h 21600 568"/>
              </a:gdLst>
              <a:ahLst/>
              <a:cxnLst/>
              <a:rect l="gd33" t="gd34" r="gd35" b="gd36"/>
              <a:pathLst>
                <a:path w="294" h="568" extrusionOk="0">
                  <a:moveTo>
                    <a:pt x="gd1" y="gd2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  <a:path w="294" h="56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42" name="Freeform 35"/>
            <p:cNvSpPr>
              <a:spLocks noChangeShapeType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19"/>
                <a:gd name="gd4" fmla="val 53"/>
                <a:gd name="gd5" fmla="val 25"/>
                <a:gd name="gd6" fmla="val 53"/>
                <a:gd name="gd7" fmla="val 0"/>
                <a:gd name="gd8" fmla="val 0"/>
                <a:gd name="gd9" fmla="*/ w 0 25"/>
                <a:gd name="gd10" fmla="*/ h 0 53"/>
                <a:gd name="gd11" fmla="*/ w 21600 25"/>
                <a:gd name="gd12" fmla="*/ h 21600 53"/>
              </a:gdLst>
              <a:ahLst/>
              <a:cxnLst/>
              <a:rect l="gd9" t="gd10" r="gd11" b="gd12"/>
              <a:pathLst>
                <a:path w="25" h="53" extrusionOk="0">
                  <a:moveTo>
                    <a:pt x="gd1" y="gd2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  <a:path w="25" h="53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43" name="Freeform 36"/>
            <p:cNvSpPr>
              <a:spLocks noChangeShapeType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7"/>
                <a:gd name="gd4" fmla="val 89"/>
                <a:gd name="gd5" fmla="val 18"/>
                <a:gd name="gd6" fmla="val 117"/>
                <a:gd name="gd7" fmla="val 29"/>
                <a:gd name="gd8" fmla="val 141"/>
                <a:gd name="gd9" fmla="val 27"/>
                <a:gd name="gd10" fmla="val 135"/>
                <a:gd name="gd11" fmla="val 8"/>
                <a:gd name="gd12" fmla="val 22"/>
                <a:gd name="gd13" fmla="val 4"/>
                <a:gd name="gd14" fmla="val 11"/>
                <a:gd name="gd15" fmla="val 0"/>
                <a:gd name="gd16" fmla="val 0"/>
                <a:gd name="gd17" fmla="*/ w 0 29"/>
                <a:gd name="gd18" fmla="*/ h 0 141"/>
                <a:gd name="gd19" fmla="*/ w 21600 29"/>
                <a:gd name="gd20" fmla="*/ h 21600 141"/>
              </a:gdLst>
              <a:ahLst/>
              <a:cxnLst/>
              <a:rect l="gd17" t="gd18" r="gd19" b="gd20"/>
              <a:pathLst>
                <a:path w="29" h="141" extrusionOk="0">
                  <a:moveTo>
                    <a:pt x="gd1" y="gd2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  <a:path w="29" h="14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44" name="Freeform 37"/>
            <p:cNvSpPr>
              <a:spLocks noChangeShapeType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gd0" fmla="val 65536"/>
                <a:gd name="gd1" fmla="val 0"/>
                <a:gd name="gd2" fmla="val 26"/>
                <a:gd name="gd3" fmla="val 4"/>
                <a:gd name="gd4" fmla="val 37"/>
                <a:gd name="gd5" fmla="val 8"/>
                <a:gd name="gd6" fmla="val 48"/>
                <a:gd name="gd7" fmla="val 7"/>
                <a:gd name="gd8" fmla="val 19"/>
                <a:gd name="gd9" fmla="val 0"/>
                <a:gd name="gd10" fmla="val 0"/>
                <a:gd name="gd11" fmla="val 0"/>
                <a:gd name="gd12" fmla="val 4"/>
                <a:gd name="gd13" fmla="val 0"/>
                <a:gd name="gd14" fmla="val 26"/>
                <a:gd name="gd15" fmla="*/ w 0 8"/>
                <a:gd name="gd16" fmla="*/ h 0 48"/>
                <a:gd name="gd17" fmla="*/ w 21600 8"/>
                <a:gd name="gd18" fmla="*/ h 21600 48"/>
              </a:gdLst>
              <a:ahLst/>
              <a:cxnLst/>
              <a:rect l="gd15" t="gd16" r="gd17" b="gd18"/>
              <a:pathLst>
                <a:path w="8" h="48" extrusionOk="0">
                  <a:moveTo>
                    <a:pt x="gd1" y="gd2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  <a:path w="8" h="48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  <p:sp>
          <p:nvSpPr>
            <p:cNvPr id="1045" name="Freeform 38"/>
            <p:cNvSpPr>
              <a:spLocks noChangeShapeType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gd0" fmla="val 65536"/>
                <a:gd name="gd1" fmla="val 11"/>
                <a:gd name="gd2" fmla="val 28"/>
                <a:gd name="gd3" fmla="val 0"/>
                <a:gd name="gd4" fmla="val 0"/>
                <a:gd name="gd5" fmla="val 11"/>
                <a:gd name="gd6" fmla="val 49"/>
                <a:gd name="gd7" fmla="val 14"/>
                <a:gd name="gd8" fmla="val 58"/>
                <a:gd name="gd9" fmla="val 39"/>
                <a:gd name="gd10" fmla="val 111"/>
                <a:gd name="gd11" fmla="val 44"/>
                <a:gd name="gd12" fmla="val 111"/>
                <a:gd name="gd13" fmla="val 22"/>
                <a:gd name="gd14" fmla="val 52"/>
                <a:gd name="gd15" fmla="val 11"/>
                <a:gd name="gd16" fmla="val 28"/>
                <a:gd name="gd17" fmla="*/ w 0 44"/>
                <a:gd name="gd18" fmla="*/ h 0 111"/>
                <a:gd name="gd19" fmla="*/ w 21600 44"/>
                <a:gd name="gd20" fmla="*/ h 21600 111"/>
              </a:gdLst>
              <a:ahLst/>
              <a:cxnLst/>
              <a:rect l="gd17" t="gd18" r="gd19" b="gd20"/>
              <a:pathLst>
                <a:path w="44" h="111" extrusionOk="0">
                  <a:moveTo>
                    <a:pt x="gd1" y="gd2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  <a:path w="44" h="11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28" name="Rectangle 6"/>
          <p:cNvSpPr>
            <a:spLocks noGrp="1" noChangeShapeType="1"/>
          </p:cNvSpPr>
          <p:nvPr/>
        </p:nvSpPr>
        <p:spPr bwMode="auto"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029" name="Title Placeholder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rPr/>
              <a:t>Образец заголовка</a:t>
            </a:r>
          </a:p>
        </p:txBody>
      </p:sp>
      <p:sp>
        <p:nvSpPr>
          <p:cNvPr id="1030" name="Text Placeholder 2"/>
          <p:cNvSpPr>
            <a:spLocks noGrp="1" noChangeShapeType="1"/>
          </p:cNvSpPr>
          <p:nvPr>
            <p:ph type="body" idx="1"/>
          </p:nvPr>
        </p:nvSpPr>
        <p:spPr bwMode="auto">
          <a:xfrm>
            <a:off x="2589212" y="2133600"/>
            <a:ext cx="8915400" cy="38862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800" b="0" i="0">
                <a:solidFill>
                  <a:srgbClr val="404040"/>
                </a:solidFill>
                <a:latin typeface="Century Gothic"/>
              </a:defRPr>
            </a:lvl1pPr>
            <a:lvl2pPr marL="742950" indent="4572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600" b="0" i="0">
                <a:solidFill>
                  <a:srgbClr val="404040"/>
                </a:solidFill>
                <a:latin typeface="Century Gothic"/>
              </a:defRPr>
            </a:lvl2pPr>
            <a:lvl3pPr marL="1143000" indent="9144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400" b="0" i="0">
                <a:solidFill>
                  <a:srgbClr val="404040"/>
                </a:solidFill>
                <a:latin typeface="Century Gothic"/>
              </a:defRPr>
            </a:lvl3pPr>
            <a:lvl4pPr marL="1600200" indent="13716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200" b="0" i="0">
                <a:solidFill>
                  <a:srgbClr val="404040"/>
                </a:solidFill>
                <a:latin typeface="Century Gothic"/>
              </a:defRPr>
            </a:lvl4pPr>
            <a:lvl5pPr marL="2057400" indent="18288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200" b="0" i="0">
                <a:solidFill>
                  <a:srgbClr val="404040"/>
                </a:solidFill>
                <a:latin typeface="Century Gothic"/>
              </a:defRPr>
            </a:lvl5pPr>
          </a:lstStyle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Образец текста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Второй уровень</a:t>
            </a:r>
          </a:p>
          <a:p>
            <a:pPr marL="1143000" lvl="2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Третий уровень</a:t>
            </a:r>
          </a:p>
          <a:p>
            <a:pPr marL="1600200" lvl="3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Четвертый уровень</a:t>
            </a:r>
          </a:p>
          <a:p>
            <a:pPr marL="2057400" lvl="4" indent="-228600">
              <a:spcBef>
                <a:spcPts val="1000"/>
              </a:spcBef>
              <a:buClr>
                <a:schemeClr val="accent1"/>
              </a:buClr>
              <a:buFont typeface="Wingdings 3"/>
              <a:buChar char=""/>
              <a:defRPr/>
            </a:pPr>
            <a:r>
              <a:rPr/>
              <a:t>Пятый уровень</a:t>
            </a:r>
          </a:p>
        </p:txBody>
      </p:sp>
      <p:sp>
        <p:nvSpPr>
          <p:cNvPr id="1031" name="Date Placeholder 3"/>
          <p:cNvSpPr>
            <a:spLocks noGrp="1" noChangeShapeType="1"/>
          </p:cNvSpPr>
          <p:nvPr>
            <p:ph type="dt" idx="2"/>
          </p:nvPr>
        </p:nvSpPr>
        <p:spPr bwMode="auto">
          <a:xfrm>
            <a:off x="10361612" y="6130925"/>
            <a:ext cx="1146175" cy="3698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4572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Century Gothic"/>
              </a:defRPr>
            </a:lvl1pPr>
            <a:lvl2pPr marL="457200" indent="0" algn="l" defTabSz="4572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Century Gothic"/>
              </a:defRPr>
            </a:lvl2pPr>
            <a:lvl3pPr marL="914400" indent="0" algn="l" defTabSz="4572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Century Gothic"/>
              </a:defRPr>
            </a:lvl3pPr>
            <a:lvl4pPr marL="1371600" indent="0" algn="l" defTabSz="4572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Century Gothic"/>
              </a:defRPr>
            </a:lvl4pPr>
            <a:lvl5pPr marL="1828800" indent="0" algn="l" defTabSz="4572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Century Gothic"/>
              </a:defRPr>
            </a:lvl5pPr>
          </a:lstStyle>
          <a:p>
            <a:pPr marL="0" lvl="0" indent="0" algn="r">
              <a:buNone/>
              <a:defRPr/>
            </a:pPr>
            <a:r>
              <a:rPr sz="9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1032" name="Footer Placeholder 4"/>
          <p:cNvSpPr>
            <a:spLocks noGrp="1" noChangeShapeType="1"/>
          </p:cNvSpPr>
          <p:nvPr>
            <p:ph type="ftr" idx="3"/>
          </p:nvPr>
        </p:nvSpPr>
        <p:spPr bwMode="auto">
          <a:xfrm>
            <a:off x="2589212" y="6135687"/>
            <a:ext cx="76200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1033" name="Slide Number Placeholder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531812" y="787400"/>
            <a:ext cx="779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4572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Century Gothic"/>
              </a:defRPr>
            </a:lvl1pPr>
            <a:lvl2pPr marL="457200" indent="0" algn="l" defTabSz="4572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Century Gothic"/>
              </a:defRPr>
            </a:lvl2pPr>
            <a:lvl3pPr marL="914400" indent="0" algn="l" defTabSz="4572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Century Gothic"/>
              </a:defRPr>
            </a:lvl3pPr>
            <a:lvl4pPr marL="1371600" indent="0" algn="l" defTabSz="4572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Century Gothic"/>
              </a:defRPr>
            </a:lvl4pPr>
            <a:lvl5pPr marL="1828800" indent="0" algn="l" defTabSz="4572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Century Gothic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sz="2000">
                <a:solidFill>
                  <a:srgbClr val="FEFFFF"/>
                </a:solidFill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>
        <a:spcBef>
          <a:spcPts val="0"/>
        </a:spcBef>
        <a:spcAft>
          <a:spcPts val="0"/>
        </a:spcAft>
        <a:defRPr sz="36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>
        <a:spcBef>
          <a:spcPts val="0"/>
        </a:spcBef>
        <a:spcAft>
          <a:spcPts val="0"/>
        </a:spcAft>
        <a:defRPr sz="3600">
          <a:solidFill>
            <a:srgbClr val="262626"/>
          </a:solidFill>
          <a:latin typeface="Century Gothic"/>
        </a:defRPr>
      </a:lvl2pPr>
      <a:lvl3pPr algn="l" defTabSz="457200">
        <a:spcBef>
          <a:spcPts val="0"/>
        </a:spcBef>
        <a:spcAft>
          <a:spcPts val="0"/>
        </a:spcAft>
        <a:defRPr sz="3600">
          <a:solidFill>
            <a:srgbClr val="262626"/>
          </a:solidFill>
          <a:latin typeface="Century Gothic"/>
        </a:defRPr>
      </a:lvl3pPr>
      <a:lvl4pPr algn="l" defTabSz="457200">
        <a:spcBef>
          <a:spcPts val="0"/>
        </a:spcBef>
        <a:spcAft>
          <a:spcPts val="0"/>
        </a:spcAft>
        <a:defRPr sz="3600">
          <a:solidFill>
            <a:srgbClr val="262626"/>
          </a:solidFill>
          <a:latin typeface="Century Gothic"/>
        </a:defRPr>
      </a:lvl4pPr>
      <a:lvl5pPr algn="l" defTabSz="457200">
        <a:spcBef>
          <a:spcPts val="0"/>
        </a:spcBef>
        <a:spcAft>
          <a:spcPts val="0"/>
        </a:spcAft>
        <a:defRPr sz="3600">
          <a:solidFill>
            <a:srgbClr val="262626"/>
          </a:solidFill>
          <a:latin typeface="Century Gothic"/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6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4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ShapeType="1"/>
          </p:cNvSpPr>
          <p:nvPr>
            <p:ph type="ctrTitle"/>
          </p:nvPr>
        </p:nvSpPr>
        <p:spPr bwMode="auto">
          <a:xfrm>
            <a:off x="2589212" y="3352800"/>
            <a:ext cx="8915400" cy="2590800"/>
          </a:xfrm>
          <a:prstGeom prst="rect">
            <a:avLst/>
          </a:prstGeom>
        </p:spPr>
        <p:txBody>
          <a:bodyPr lIns="91440" tIns="45720" rIns="91440" bIns="45720" anchor="b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>
              <a:buNone/>
              <a:defRPr/>
            </a:pPr>
            <a:r>
              <a:rPr sz="5400"/>
              <a:t>Безопасные каникулы</a:t>
            </a:r>
            <a:endParaRPr/>
          </a:p>
        </p:txBody>
      </p:sp>
      <p:sp>
        <p:nvSpPr>
          <p:cNvPr id="18435" name="Подзаголовок 2"/>
          <p:cNvSpPr>
            <a:spLocks noGrp="1" noChangeShapeType="1"/>
          </p:cNvSpPr>
          <p:nvPr>
            <p:ph type="subTitle"/>
          </p:nvPr>
        </p:nvSpPr>
        <p:spPr bwMode="auto">
          <a:xfrm>
            <a:off x="2589212" y="3789041"/>
            <a:ext cx="8915400" cy="2114872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>
              <a:defRPr/>
            </a:pPr>
            <a:r>
              <a:rPr lang="ru-RU" dirty="0"/>
              <a:t>МБОУ «НОВОГАГАТЛИНСКАЯ СОШ им. </a:t>
            </a:r>
            <a:r>
              <a:rPr lang="ru-RU" dirty="0" err="1"/>
              <a:t>Салимова</a:t>
            </a:r>
            <a:r>
              <a:rPr lang="ru-RU" dirty="0"/>
              <a:t> Х.С.»</a:t>
            </a:r>
            <a:endParaRPr dirty="0"/>
          </a:p>
        </p:txBody>
      </p:sp>
      <p:pic>
        <p:nvPicPr>
          <p:cNvPr id="2035381597" name="Рисунок 203538159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924622" y="-748485"/>
            <a:ext cx="4827114" cy="4475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1pPr>
            <a:lvl2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2pPr>
            <a:lvl3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3pPr>
            <a:lvl4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4pPr>
            <a:lvl5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5pPr>
          </a:lstStyle>
          <a:p>
            <a:pPr marL="0" lvl="0" indent="0">
              <a:buNone/>
              <a:defRPr/>
            </a:pPr>
            <a:r>
              <a:rPr/>
              <a:t>Ваши действия при ЧС:</a:t>
            </a:r>
          </a:p>
        </p:txBody>
      </p:sp>
      <p:pic>
        <p:nvPicPr>
          <p:cNvPr id="29699" name="Picture 4" descr="http://baikal24.ru/public/images/upload/image1390800970096_i1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/>
        </p:blipFill>
        <p:spPr bwMode="auto">
          <a:xfrm>
            <a:off x="2271712" y="2133600"/>
            <a:ext cx="7927975" cy="42529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1pPr>
            <a:lvl2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2pPr>
            <a:lvl3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3pPr>
            <a:lvl4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4pPr>
            <a:lvl5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5pPr>
          </a:lstStyle>
          <a:p>
            <a:pPr marL="0" lvl="0" indent="0">
              <a:buNone/>
              <a:defRPr/>
            </a:pPr>
            <a:r>
              <a:rPr/>
              <a:t> </a:t>
            </a:r>
            <a:r>
              <a:rPr b="1" i="0" u="none"/>
              <a:t>Единый общероссийский номер детского телефона доверия</a:t>
            </a:r>
            <a:endParaRPr/>
          </a:p>
        </p:txBody>
      </p:sp>
      <p:sp>
        <p:nvSpPr>
          <p:cNvPr id="30723" name="Объект 2"/>
          <p:cNvSpPr>
            <a:spLocks noGrp="1" noChangeShapeType="1"/>
          </p:cNvSpPr>
          <p:nvPr>
            <p:ph/>
          </p:nvPr>
        </p:nvSpPr>
        <p:spPr bwMode="auto">
          <a:xfrm>
            <a:off x="2589212" y="2133600"/>
            <a:ext cx="8915400" cy="37782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800" b="0" i="0">
                <a:solidFill>
                  <a:srgbClr val="404040"/>
                </a:solidFill>
                <a:latin typeface="Century Gothic"/>
              </a:defRPr>
            </a:lvl1pPr>
            <a:lvl2pPr marL="742950" indent="4572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600" b="0" i="0">
                <a:solidFill>
                  <a:srgbClr val="404040"/>
                </a:solidFill>
                <a:latin typeface="Century Gothic"/>
              </a:defRPr>
            </a:lvl2pPr>
            <a:lvl3pPr marL="1143000" indent="9144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400" b="0" i="0">
                <a:solidFill>
                  <a:srgbClr val="404040"/>
                </a:solidFill>
                <a:latin typeface="Century Gothic"/>
              </a:defRPr>
            </a:lvl3pPr>
            <a:lvl4pPr marL="1600200" indent="13716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200" b="0" i="0">
                <a:solidFill>
                  <a:srgbClr val="404040"/>
                </a:solidFill>
                <a:latin typeface="Century Gothic"/>
              </a:defRPr>
            </a:lvl4pPr>
            <a:lvl5pPr marL="2057400" indent="18288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200" b="0" i="0">
                <a:solidFill>
                  <a:srgbClr val="404040"/>
                </a:solidFill>
                <a:latin typeface="Century Gothic"/>
              </a:defRPr>
            </a:lvl5pPr>
          </a:lstStyle>
          <a:p>
            <a:pPr marL="0" lvl="0" indent="0" algn="ctr">
              <a:spcBef>
                <a:spcPts val="1000"/>
              </a:spcBef>
              <a:buNone/>
              <a:defRPr/>
            </a:pPr>
            <a:r>
              <a:rPr sz="6000" b="1" i="0" u="none"/>
              <a:t>8-800-2000-122</a:t>
            </a:r>
            <a:br>
              <a:rPr sz="6000" b="1" i="0" u="none"/>
            </a:br>
            <a:r>
              <a:rPr sz="1400"/>
              <a:t>При звонке на этот номер в любом населенном пункте Российской Федерации со стационарных или мобильных телефонов дети, подростки и их родители, иные граждане могут получить экстренную психологическую помощь, которая оказывается специалистами действующих региональных служб, подключенных к единому общероссийскому номеру</a:t>
            </a:r>
            <a:br>
              <a:rPr sz="1400"/>
            </a:br>
            <a:endParaRPr lang="en-US" sz="1400"/>
          </a:p>
          <a:p>
            <a:pPr marL="0" lvl="0" indent="0" algn="ctr">
              <a:spcBef>
                <a:spcPts val="1000"/>
              </a:spcBef>
              <a:buNone/>
              <a:defRPr/>
            </a:pPr>
            <a:endParaRPr lang="en-US" sz="1400"/>
          </a:p>
          <a:p>
            <a:pPr marL="0" lvl="0" indent="0" algn="ctr">
              <a:spcBef>
                <a:spcPts val="1000"/>
              </a:spcBef>
              <a:buNone/>
              <a:defRPr/>
            </a:pPr>
            <a:r>
              <a:rPr sz="1400"/>
              <a:t>Конфиденциальность и бесплатность – два основных принципа работы детского телефона доверия. Это означает, что можно получить психологическую помощь анонимно и бесплатно и тайна обращения гарантируется.</a:t>
            </a:r>
            <a:br>
              <a:rPr sz="1400"/>
            </a:br>
            <a:endParaRPr 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1pPr>
            <a:lvl2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2pPr>
            <a:lvl3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3pPr>
            <a:lvl4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4pPr>
            <a:lvl5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5pPr>
          </a:lstStyle>
          <a:p>
            <a:pPr marL="0" lvl="0" indent="0">
              <a:buNone/>
              <a:defRPr/>
            </a:pPr>
            <a:r>
              <a:rPr lang="ru-RU"/>
              <a:t>Удачных и безопасных каникул вам!</a:t>
            </a:r>
            <a:endParaRPr/>
          </a:p>
        </p:txBody>
      </p:sp>
      <p:pic>
        <p:nvPicPr>
          <p:cNvPr id="31747" name="Picture 2" descr="Напоминание о нужных датах. - 2 Декабря 2013 - Blog - Fast-wss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/>
        </p:blipFill>
        <p:spPr bwMode="auto">
          <a:xfrm>
            <a:off x="3270250" y="1482725"/>
            <a:ext cx="5567362" cy="4429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2708275" y="623887"/>
            <a:ext cx="8796337" cy="7635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1pPr>
            <a:lvl2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2pPr>
            <a:lvl3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3pPr>
            <a:lvl4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4pPr>
            <a:lvl5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5pPr>
          </a:lstStyle>
          <a:p>
            <a:pPr marL="0" lvl="0" indent="0">
              <a:buNone/>
              <a:defRPr/>
            </a:pPr>
            <a:r>
              <a:rPr sz="3200" b="1" i="0" u="none">
                <a:solidFill>
                  <a:srgbClr val="000000"/>
                </a:solidFill>
                <a:latin typeface="Verdana"/>
              </a:rPr>
              <a:t>Правила дорожного движения</a:t>
            </a:r>
            <a:r>
              <a:rPr sz="3200">
                <a:solidFill>
                  <a:srgbClr val="000000"/>
                </a:solidFill>
                <a:latin typeface="Verdana"/>
              </a:rPr>
              <a:t/>
            </a:r>
            <a:br>
              <a:rPr sz="3200">
                <a:solidFill>
                  <a:srgbClr val="000000"/>
                </a:solidFill>
                <a:latin typeface="Verdana"/>
              </a:rPr>
            </a:br>
            <a:endParaRPr lang="en-US" sz="3200"/>
          </a:p>
        </p:txBody>
      </p:sp>
      <p:sp>
        <p:nvSpPr>
          <p:cNvPr id="19459" name="Объект 2"/>
          <p:cNvSpPr>
            <a:spLocks noGrp="1" noChangeShapeType="1"/>
          </p:cNvSpPr>
          <p:nvPr>
            <p:ph/>
          </p:nvPr>
        </p:nvSpPr>
        <p:spPr bwMode="auto">
          <a:xfrm>
            <a:off x="2589212" y="1387475"/>
            <a:ext cx="8915400" cy="4875212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>
              <a:defRPr/>
            </a:pPr>
            <a:endParaRPr dirty="0"/>
          </a:p>
        </p:txBody>
      </p:sp>
      <p:sp>
        <p:nvSpPr>
          <p:cNvPr id="19460" name="Прямоугольник 3"/>
          <p:cNvSpPr>
            <a:spLocks noGrp="1" noChangeShapeType="1"/>
          </p:cNvSpPr>
          <p:nvPr/>
        </p:nvSpPr>
        <p:spPr bwMode="auto">
          <a:xfrm>
            <a:off x="2841625" y="1403350"/>
            <a:ext cx="8699500" cy="409257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457200" lvl="0">
              <a:buFontTx/>
              <a:buAutoNum type="arabicPeriod"/>
              <a:defRPr/>
            </a:pPr>
            <a:r>
              <a:rPr sz="2000" dirty="0">
                <a:solidFill>
                  <a:srgbClr val="000000"/>
                </a:solidFill>
                <a:latin typeface="Verdana"/>
              </a:rPr>
              <a:t>Проходи по тротуару только с правой стороны. </a:t>
            </a:r>
            <a:endParaRPr dirty="0"/>
          </a:p>
          <a:p>
            <a:pPr marL="457200" lvl="0">
              <a:defRPr/>
            </a:pPr>
            <a:r>
              <a:rPr sz="2000" b="0" i="0" u="none" dirty="0">
                <a:solidFill>
                  <a:srgbClr val="000000"/>
                </a:solidFill>
                <a:latin typeface="Verdana"/>
              </a:rPr>
              <a:t>2.  Если нет тротуара, иди полевому краю дороги, навстречу движению транспорта.</a:t>
            </a:r>
            <a:endParaRPr dirty="0"/>
          </a:p>
          <a:p>
            <a:pPr marL="457200" lvl="0">
              <a:defRPr/>
            </a:pPr>
            <a:r>
              <a:rPr sz="2000" b="0" i="0" u="none" dirty="0">
                <a:solidFill>
                  <a:srgbClr val="000000"/>
                </a:solidFill>
                <a:latin typeface="Verdana"/>
              </a:rPr>
              <a:t>3. Дорогу переходи в том месте, где указана пешеходная дорожка или установлен светофор. Дорогу переходи на зелёный свет.</a:t>
            </a:r>
            <a:endParaRPr dirty="0"/>
          </a:p>
          <a:p>
            <a:pPr marL="457200" lvl="0">
              <a:defRPr/>
            </a:pPr>
            <a:r>
              <a:rPr sz="2000" b="0" i="0" u="none" dirty="0">
                <a:solidFill>
                  <a:srgbClr val="000000"/>
                </a:solidFill>
                <a:latin typeface="Verdana"/>
              </a:rPr>
              <a:t>4. Когда переходишь дорогу, смотри сначала налево, потом направо.</a:t>
            </a:r>
            <a:endParaRPr dirty="0"/>
          </a:p>
          <a:p>
            <a:pPr marL="457200" lvl="0">
              <a:defRPr/>
            </a:pPr>
            <a:r>
              <a:rPr sz="2000" b="0" i="0" u="none" dirty="0">
                <a:solidFill>
                  <a:srgbClr val="000000"/>
                </a:solidFill>
                <a:latin typeface="Verdana"/>
              </a:rPr>
              <a:t>5. Если нет светофора, переходи дорогу на перекрёстке. Пересекать улицу надо прямо, а не наискось.</a:t>
            </a:r>
            <a:endParaRPr dirty="0"/>
          </a:p>
          <a:p>
            <a:pPr marL="457200" lvl="0">
              <a:defRPr/>
            </a:pPr>
            <a:r>
              <a:rPr sz="2000" b="0" i="0" u="none" dirty="0">
                <a:solidFill>
                  <a:srgbClr val="000000"/>
                </a:solidFill>
                <a:latin typeface="Verdana"/>
              </a:rPr>
              <a:t>6.  Не переходи дорогу перед близко идущим транспортом.</a:t>
            </a:r>
            <a:endParaRPr dirty="0"/>
          </a:p>
          <a:p>
            <a:pPr marL="457200" lvl="0">
              <a:defRPr/>
            </a:pPr>
            <a:r>
              <a:rPr sz="2000" b="0" i="0" u="none" dirty="0">
                <a:solidFill>
                  <a:srgbClr val="000000"/>
                </a:solidFill>
                <a:latin typeface="Verdana"/>
              </a:rPr>
              <a:t>7.  На проезжей части дороги игры строго запрещены.</a:t>
            </a:r>
            <a:endParaRPr dirty="0"/>
          </a:p>
          <a:p>
            <a:pPr marL="457200" lvl="0">
              <a:defRPr/>
            </a:pPr>
            <a:r>
              <a:rPr sz="2000" b="0" i="0" u="none" dirty="0">
                <a:solidFill>
                  <a:srgbClr val="000000"/>
                </a:solidFill>
                <a:latin typeface="Verdana"/>
              </a:rPr>
              <a:t>8.  Не выезжай на проезжую часть на велосипеде.</a:t>
            </a:r>
            <a:endParaRPr dirty="0"/>
          </a:p>
        </p:txBody>
      </p:sp>
      <p:pic>
        <p:nvPicPr>
          <p:cNvPr id="398245056" name="Рисунок 39824505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1406" y="1725838"/>
            <a:ext cx="3214245" cy="3214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1pPr>
            <a:lvl2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2pPr>
            <a:lvl3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3pPr>
            <a:lvl4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4pPr>
            <a:lvl5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5pPr>
          </a:lstStyle>
          <a:p>
            <a:pPr marL="0" lvl="0" indent="0">
              <a:buNone/>
              <a:defRPr/>
            </a:pPr>
            <a:r>
              <a:rPr sz="2400" b="1" i="0" u="none">
                <a:solidFill>
                  <a:srgbClr val="000000"/>
                </a:solidFill>
                <a:latin typeface="Verdana"/>
              </a:rPr>
              <a:t>Правила пожарной безопасности и обращения с электроприборами</a:t>
            </a:r>
            <a:r>
              <a:rPr sz="3200">
                <a:solidFill>
                  <a:srgbClr val="000000"/>
                </a:solidFill>
                <a:latin typeface="Verdana"/>
              </a:rPr>
              <a:t/>
            </a:r>
            <a:br>
              <a:rPr sz="3200">
                <a:solidFill>
                  <a:srgbClr val="000000"/>
                </a:solidFill>
                <a:latin typeface="Verdana"/>
              </a:rPr>
            </a:br>
            <a:r>
              <a:rPr sz="3200" b="1" i="0" u="sng">
                <a:solidFill>
                  <a:srgbClr val="000000"/>
                </a:solidFill>
                <a:latin typeface="Verdana"/>
              </a:rPr>
              <a:t>Запрещается:</a:t>
            </a:r>
            <a:r>
              <a:rPr sz="3200">
                <a:solidFill>
                  <a:srgbClr val="000000"/>
                </a:solidFill>
                <a:latin typeface="Verdana"/>
              </a:rPr>
              <a:t/>
            </a:r>
            <a:br>
              <a:rPr sz="3200">
                <a:solidFill>
                  <a:srgbClr val="000000"/>
                </a:solidFill>
                <a:latin typeface="Verdana"/>
              </a:rPr>
            </a:br>
            <a:endParaRPr lang="en-US" sz="3200"/>
          </a:p>
        </p:txBody>
      </p:sp>
      <p:sp>
        <p:nvSpPr>
          <p:cNvPr id="22531" name="Объект 2"/>
          <p:cNvSpPr>
            <a:spLocks noGrp="1" noChangeShapeType="1"/>
          </p:cNvSpPr>
          <p:nvPr>
            <p:ph/>
          </p:nvPr>
        </p:nvSpPr>
        <p:spPr bwMode="auto">
          <a:xfrm>
            <a:off x="5849937" y="2133600"/>
            <a:ext cx="6080125" cy="43545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800" b="0" i="0">
                <a:solidFill>
                  <a:srgbClr val="404040"/>
                </a:solidFill>
                <a:latin typeface="Century Gothic"/>
              </a:defRPr>
            </a:lvl1pPr>
            <a:lvl2pPr marL="742950" indent="4572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600" b="0" i="0">
                <a:solidFill>
                  <a:srgbClr val="404040"/>
                </a:solidFill>
                <a:latin typeface="Century Gothic"/>
              </a:defRPr>
            </a:lvl2pPr>
            <a:lvl3pPr marL="1143000" indent="9144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400" b="0" i="0">
                <a:solidFill>
                  <a:srgbClr val="404040"/>
                </a:solidFill>
                <a:latin typeface="Century Gothic"/>
              </a:defRPr>
            </a:lvl3pPr>
            <a:lvl4pPr marL="1600200" indent="13716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200" b="0" i="0">
                <a:solidFill>
                  <a:srgbClr val="404040"/>
                </a:solidFill>
                <a:latin typeface="Century Gothic"/>
              </a:defRPr>
            </a:lvl4pPr>
            <a:lvl5pPr marL="2057400" indent="18288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200" b="0" i="0">
                <a:solidFill>
                  <a:srgbClr val="404040"/>
                </a:solidFill>
                <a:latin typeface="Century Gothic"/>
              </a:defRPr>
            </a:lvl5pPr>
          </a:lstStyle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/>
              <a:t>1. Никогда и нигде не играй со спичкaми </a:t>
            </a:r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/>
              <a:t>2. Не зажигай самостоятельно газ, плиту, печь, не разжигай костры. </a:t>
            </a:r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/>
              <a:t>3. Не оставляй без присмотра утюг, другие электроприборы. </a:t>
            </a:r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/>
              <a:t>4. Не дотрагивайся до  розеток и oголённых проводов.</a:t>
            </a:r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/>
              <a:t>5. Нельзя использовать неисправную аппаратуру и приборы.</a:t>
            </a:r>
          </a:p>
        </p:txBody>
      </p:sp>
      <p:pic>
        <p:nvPicPr>
          <p:cNvPr id="22532" name="Picture 2" descr="C:\Users\Пестравка\Desktop\620802.jpg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522287" y="2365375"/>
            <a:ext cx="4949825" cy="38179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1801812" y="249237"/>
            <a:ext cx="9918700" cy="6096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1pPr>
            <a:lvl2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2pPr>
            <a:lvl3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3pPr>
            <a:lvl4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4pPr>
            <a:lvl5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5pPr>
          </a:lstStyle>
          <a:p>
            <a:pPr marL="0" lvl="0" indent="0">
              <a:buNone/>
              <a:defRPr/>
            </a:pPr>
            <a:r>
              <a:rPr sz="2800"/>
              <a:t>ПРАВИЛА ПОВЕДЕНИЯ В ОБЩЕСТВЕННЫХ МЕСТАХ</a:t>
            </a:r>
            <a:endParaRPr/>
          </a:p>
        </p:txBody>
      </p:sp>
      <p:sp>
        <p:nvSpPr>
          <p:cNvPr id="23555" name="Объект 2"/>
          <p:cNvSpPr>
            <a:spLocks noGrp="1" noChangeShapeType="1"/>
          </p:cNvSpPr>
          <p:nvPr>
            <p:ph/>
          </p:nvPr>
        </p:nvSpPr>
        <p:spPr bwMode="auto">
          <a:xfrm>
            <a:off x="2589212" y="900112"/>
            <a:ext cx="8915400" cy="501173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800" b="0" i="0">
                <a:solidFill>
                  <a:srgbClr val="404040"/>
                </a:solidFill>
                <a:latin typeface="Century Gothic"/>
              </a:defRPr>
            </a:lvl1pPr>
            <a:lvl2pPr marL="742950" indent="4572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600" b="0" i="0">
                <a:solidFill>
                  <a:srgbClr val="404040"/>
                </a:solidFill>
                <a:latin typeface="Century Gothic"/>
              </a:defRPr>
            </a:lvl2pPr>
            <a:lvl3pPr marL="1143000" indent="9144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400" b="0" i="0">
                <a:solidFill>
                  <a:srgbClr val="404040"/>
                </a:solidFill>
                <a:latin typeface="Century Gothic"/>
              </a:defRPr>
            </a:lvl3pPr>
            <a:lvl4pPr marL="1600200" indent="13716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200" b="0" i="0">
                <a:solidFill>
                  <a:srgbClr val="404040"/>
                </a:solidFill>
                <a:latin typeface="Century Gothic"/>
              </a:defRPr>
            </a:lvl4pPr>
            <a:lvl5pPr marL="2057400" indent="18288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200" b="0" i="0">
                <a:solidFill>
                  <a:srgbClr val="404040"/>
                </a:solidFill>
                <a:latin typeface="Century Gothic"/>
              </a:defRPr>
            </a:lvl5pPr>
          </a:lstStyle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700"/>
              <a:t>в общественных местах – на улицах, бульварах, во дворах, в </a:t>
            </a:r>
            <a:r>
              <a:rPr sz="1700" b="0" i="0" u="none"/>
              <a:t>парках, театрах, кинотеатрах, домах культуры, на стадионах, спортплощадках, в городском и других видах транспорта строго соблюдать общественный порядок, правила уличного движения и пользования городским и другими видами транспорта;</a:t>
            </a:r>
            <a:endParaRPr/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700" b="0" i="0" u="none"/>
              <a:t>быть вежливыми со старшими, внимательными к лицам преклонного возраста, инвалидам и маленьким детям;</a:t>
            </a:r>
            <a:endParaRPr/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700" b="0" i="0" u="none"/>
              <a:t>бережно относится к государственному и общественному имуществу;</a:t>
            </a:r>
            <a:endParaRPr/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700" b="0" i="0" u="none"/>
              <a:t>соблюдать чистоту на улицах и в общественных местах;</a:t>
            </a:r>
            <a:endParaRPr/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700" b="0" i="0" u="none"/>
              <a:t>удерживать товарищей от недостойных поступков.</a:t>
            </a:r>
            <a:endParaRPr/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700" b="0" i="0" u="none"/>
              <a:t>пребывание на улицах детей и подростков до 16 лет без сопровождения взрослых разрешается  во время школьных каникул – до 22 часов.</a:t>
            </a:r>
            <a:endParaRPr/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700" b="0" i="0" u="none"/>
              <a:t>ЗАПРЕЩАЕТСЯ:</a:t>
            </a:r>
            <a:endParaRPr lang="en-US" sz="1700"/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700" b="0" i="0" u="none"/>
              <a:t>загрязнять улицы, дворы, подъезды и другие общественные места;</a:t>
            </a:r>
            <a:endParaRPr/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700" b="0" i="0" u="none"/>
              <a:t>ломать зеленые насаждения, портить газоны и клумбы, стены домов и подъездов, а также другое государственное и общественное имущество;</a:t>
            </a:r>
            <a:endParaRPr lang="en-US" sz="1700"/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700" b="0" i="0" u="none"/>
              <a:t>играть, кататься на проезжей </a:t>
            </a:r>
            <a:r>
              <a:rPr sz="1700"/>
              <a:t>части </a:t>
            </a:r>
            <a:r>
              <a:rPr sz="1700" b="0" i="0" u="none"/>
              <a:t>дороги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1pPr>
            <a:lvl2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2pPr>
            <a:lvl3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3pPr>
            <a:lvl4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4pPr>
            <a:lvl5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5pPr>
          </a:lstStyle>
          <a:p>
            <a:pPr marL="0" lvl="0" indent="0">
              <a:buNone/>
              <a:defRPr/>
            </a:pPr>
            <a:r>
              <a:rPr sz="3200" b="1" i="0" u="none"/>
              <a:t>Правила личной безопасности на улице</a:t>
            </a:r>
            <a:r>
              <a:rPr sz="3200"/>
              <a:t/>
            </a:r>
            <a:br>
              <a:rPr sz="3200"/>
            </a:br>
            <a:endParaRPr lang="en-US" sz="3200"/>
          </a:p>
        </p:txBody>
      </p:sp>
      <p:sp>
        <p:nvSpPr>
          <p:cNvPr id="24579" name="Объект 2"/>
          <p:cNvSpPr>
            <a:spLocks noGrp="1" noChangeShapeType="1"/>
          </p:cNvSpPr>
          <p:nvPr>
            <p:ph/>
          </p:nvPr>
        </p:nvSpPr>
        <p:spPr bwMode="auto">
          <a:xfrm>
            <a:off x="1524000" y="1441449"/>
            <a:ext cx="10363200" cy="49736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800" b="0" i="0">
                <a:solidFill>
                  <a:srgbClr val="404040"/>
                </a:solidFill>
                <a:latin typeface="Century Gothic"/>
              </a:defRPr>
            </a:lvl1pPr>
            <a:lvl2pPr marL="742950" indent="4572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600" b="0" i="0">
                <a:solidFill>
                  <a:srgbClr val="404040"/>
                </a:solidFill>
                <a:latin typeface="Century Gothic"/>
              </a:defRPr>
            </a:lvl2pPr>
            <a:lvl3pPr marL="1143000" indent="9144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400" b="0" i="0">
                <a:solidFill>
                  <a:srgbClr val="404040"/>
                </a:solidFill>
                <a:latin typeface="Century Gothic"/>
              </a:defRPr>
            </a:lvl3pPr>
            <a:lvl4pPr marL="1600200" indent="13716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200" b="0" i="0">
                <a:solidFill>
                  <a:srgbClr val="404040"/>
                </a:solidFill>
                <a:latin typeface="Century Gothic"/>
              </a:defRPr>
            </a:lvl4pPr>
            <a:lvl5pPr marL="2057400" indent="18288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200" b="0" i="0">
                <a:solidFill>
                  <a:srgbClr val="404040"/>
                </a:solidFill>
                <a:latin typeface="Century Gothic"/>
              </a:defRPr>
            </a:lvl5pPr>
          </a:lstStyle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/>
              <a:t>1. </a:t>
            </a:r>
            <a:r>
              <a:rPr sz="2000"/>
              <a:t>Если на улице кто-то идёт и бежит за тобой, а до дома далеко, беги в ближайшее людное место: к магазину, автобусной остановке.</a:t>
            </a:r>
            <a:endParaRPr/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2000"/>
              <a:t>2. Если незнакомые взрослые пытаются увести тебя силой, сопротивляйся, кричи, зови на помощь: «Помогите! Меня уводит незнакомый человек!»</a:t>
            </a:r>
            <a:endParaRPr/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2000"/>
              <a:t>3. Не соглашайся ни на какие предложения незнакомых взрослых.</a:t>
            </a:r>
            <a:endParaRPr/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2000"/>
              <a:t>4. Никуда не ходи с незнакомыми взрослыми и не садись с ними в машину.</a:t>
            </a:r>
            <a:endParaRPr/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2000"/>
              <a:t>5. Не приглашай домой незнакомых ребят, взрослых, если дома нет никого из родителей.</a:t>
            </a:r>
            <a:endParaRPr/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2000"/>
              <a:t>6. Домой необходимо прийти не позднее 22-00 (десяти часов вечера).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623887"/>
            <a:ext cx="8912225" cy="12811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1pPr>
            <a:lvl2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2pPr>
            <a:lvl3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3pPr>
            <a:lvl4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4pPr>
            <a:lvl5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5pPr>
          </a:lstStyle>
          <a:p>
            <a:pPr marL="0" lvl="0" indent="0">
              <a:buNone/>
              <a:defRPr/>
            </a:pPr>
            <a:r>
              <a:rPr sz="3200" b="1" i="0" u="none"/>
              <a:t>Правила личной безопасности на улице</a:t>
            </a:r>
            <a:r>
              <a:rPr sz="3200"/>
              <a:t/>
            </a:r>
            <a:br>
              <a:rPr sz="3200"/>
            </a:br>
            <a:endParaRPr lang="en-US" sz="3200"/>
          </a:p>
        </p:txBody>
      </p:sp>
      <p:pic>
        <p:nvPicPr>
          <p:cNvPr id="25603" name="Picture 2" descr="http://go3.imgsmail.ru/imgpreview?key=2649e0490d28e1fa&amp;mb=imgdb_preview_1108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557212" y="1384300"/>
            <a:ext cx="3613150" cy="1925637"/>
          </a:xfrm>
          <a:prstGeom prst="rect">
            <a:avLst/>
          </a:prstGeom>
          <a:noFill/>
        </p:spPr>
      </p:pic>
      <p:pic>
        <p:nvPicPr>
          <p:cNvPr id="25604" name="Picture 6" descr="http://900igr.net/datai/okruzhajuschij-mir/Pravila-bezopasnogo-povedenija-detej/0008-009-Tebja-presleduet-neznakomets.png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4610100" y="1384300"/>
            <a:ext cx="3335337" cy="1925637"/>
          </a:xfrm>
          <a:prstGeom prst="rect">
            <a:avLst/>
          </a:prstGeom>
          <a:noFill/>
        </p:spPr>
      </p:pic>
      <p:pic>
        <p:nvPicPr>
          <p:cNvPr id="25605" name="Picture 4" descr="http://900igr.net/datai/okruzhajuschij-mir/Pravila-bezopasnogo-povedenija-detej/0010-010-Ne-soglashajsja-na-predlozhenija-snjatsja-v-kino.png"/>
          <p:cNvPicPr>
            <a:picLocks noGrp="1" noChangeAspect="1"/>
          </p:cNvPicPr>
          <p:nvPr/>
        </p:nvPicPr>
        <p:blipFill>
          <a:blip r:embed="rId4"/>
          <a:stretch/>
        </p:blipFill>
        <p:spPr bwMode="auto">
          <a:xfrm>
            <a:off x="8596312" y="1450975"/>
            <a:ext cx="3317875" cy="1858962"/>
          </a:xfrm>
          <a:prstGeom prst="rect">
            <a:avLst/>
          </a:prstGeom>
          <a:noFill/>
        </p:spPr>
      </p:pic>
      <p:pic>
        <p:nvPicPr>
          <p:cNvPr id="25606" name="Picture 8" descr="http://murmanprg24.ucoz.ru/_si/0/41766764.gif"/>
          <p:cNvPicPr>
            <a:picLocks noGrp="1" noChangeAspect="1"/>
          </p:cNvPicPr>
          <p:nvPr/>
        </p:nvPicPr>
        <p:blipFill>
          <a:blip r:embed="rId5"/>
          <a:stretch/>
        </p:blipFill>
        <p:spPr bwMode="auto">
          <a:xfrm>
            <a:off x="1890712" y="4057650"/>
            <a:ext cx="4178300" cy="2217737"/>
          </a:xfrm>
          <a:prstGeom prst="rect">
            <a:avLst/>
          </a:prstGeom>
          <a:noFill/>
        </p:spPr>
      </p:pic>
      <p:pic>
        <p:nvPicPr>
          <p:cNvPr id="25607" name="Picture 10" descr="http://murmanprg24.ucoz.ru/_si/0/50294579.gif"/>
          <p:cNvPicPr>
            <a:picLocks noGrp="1" noChangeAspect="1"/>
          </p:cNvPicPr>
          <p:nvPr/>
        </p:nvPicPr>
        <p:blipFill>
          <a:blip r:embed="rId6"/>
          <a:stretch/>
        </p:blipFill>
        <p:spPr bwMode="auto">
          <a:xfrm>
            <a:off x="6969125" y="4086225"/>
            <a:ext cx="4124325" cy="21891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234950"/>
            <a:ext cx="8912225" cy="72072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1pPr>
            <a:lvl2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2pPr>
            <a:lvl3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3pPr>
            <a:lvl4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4pPr>
            <a:lvl5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5pPr>
          </a:lstStyle>
          <a:p>
            <a:pPr marL="0" lvl="0" indent="0">
              <a:buNone/>
              <a:defRPr/>
            </a:pPr>
            <a:r>
              <a:rPr/>
              <a:t>Правила поведения с животными</a:t>
            </a:r>
          </a:p>
        </p:txBody>
      </p:sp>
      <p:sp>
        <p:nvSpPr>
          <p:cNvPr id="26627" name="Объект 2"/>
          <p:cNvSpPr>
            <a:spLocks noGrp="1" noChangeShapeType="1"/>
          </p:cNvSpPr>
          <p:nvPr>
            <p:ph/>
          </p:nvPr>
        </p:nvSpPr>
        <p:spPr bwMode="auto">
          <a:xfrm>
            <a:off x="1371600" y="941387"/>
            <a:ext cx="10571162" cy="40116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800" b="0" i="0">
                <a:solidFill>
                  <a:srgbClr val="404040"/>
                </a:solidFill>
                <a:latin typeface="Century Gothic"/>
              </a:defRPr>
            </a:lvl1pPr>
            <a:lvl2pPr marL="742950" indent="4572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600" b="0" i="0">
                <a:solidFill>
                  <a:srgbClr val="404040"/>
                </a:solidFill>
                <a:latin typeface="Century Gothic"/>
              </a:defRPr>
            </a:lvl2pPr>
            <a:lvl3pPr marL="1143000" indent="9144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400" b="0" i="0">
                <a:solidFill>
                  <a:srgbClr val="404040"/>
                </a:solidFill>
                <a:latin typeface="Century Gothic"/>
              </a:defRPr>
            </a:lvl3pPr>
            <a:lvl4pPr marL="1600200" indent="13716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200" b="0" i="0">
                <a:solidFill>
                  <a:srgbClr val="404040"/>
                </a:solidFill>
                <a:latin typeface="Century Gothic"/>
              </a:defRPr>
            </a:lvl4pPr>
            <a:lvl5pPr marL="2057400" indent="18288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200" b="0" i="0">
                <a:solidFill>
                  <a:srgbClr val="404040"/>
                </a:solidFill>
                <a:latin typeface="Century Gothic"/>
              </a:defRPr>
            </a:lvl5pPr>
          </a:lstStyle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700" b="1" i="0" u="none"/>
              <a:t>Правило №1. Нельзя показывать свой страх и волнение.  Животное может почувствовать это и повести себя агрессивно.</a:t>
            </a:r>
            <a:endParaRPr lang="en-US" sz="1700"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700" b="1" i="0" u="none"/>
              <a:t>Правило №2. Нельзя убегать от собаки. Этим вы приглашаете собаку поохотиться за убегающей дичью.</a:t>
            </a:r>
            <a:endParaRPr lang="en-US" sz="1700"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700" b="1" i="0" u="none"/>
              <a:t>Правило №3. Не кормите чужих животных и не трогайте их во время еды или сна.</a:t>
            </a:r>
            <a:endParaRPr lang="en-US" sz="1700"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700" b="1" i="0" u="none"/>
              <a:t>Правило №4. Избегайте приближаться к большим собакам охранных пород. Некоторые из них выучены бросаться на людей, приближающихся на определённое расстояние.</a:t>
            </a:r>
            <a:endParaRPr lang="en-US" sz="1700"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700" b="1" i="0" u="none"/>
              <a:t>Правило №5. Не делайте резких движений, обращаясь с животными или хозяином животного. Оно может подумать, что вы ему угрожаете.</a:t>
            </a:r>
            <a:endParaRPr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700" b="1" i="0" u="none"/>
              <a:t>Правило №6. Не трогайте детенышей животных.</a:t>
            </a:r>
            <a:endParaRPr lang="en-US" sz="1700"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700" b="1" i="0" u="none"/>
              <a:t>Правило №7. Животные могут распространять такие болезни, как бешенство, лишай, чума, тиф и др. Необходимо, после того, как вы поиграли с животным или погладили его, обязательно помыть руки с мылом.</a:t>
            </a:r>
            <a:endParaRPr lang="en-US" sz="1700"/>
          </a:p>
        </p:txBody>
      </p:sp>
      <p:pic>
        <p:nvPicPr>
          <p:cNvPr id="26628" name="Picture 2" descr="http://1zoo.kh.ua/files/pravila-soderzhanija-zhivotnyh-2.jpg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2493962" y="4953000"/>
            <a:ext cx="6940550" cy="190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290512"/>
            <a:ext cx="8912225" cy="8318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1pPr>
            <a:lvl2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2pPr>
            <a:lvl3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3pPr>
            <a:lvl4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4pPr>
            <a:lvl5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5pPr>
          </a:lstStyle>
          <a:p>
            <a:pPr marL="0" lvl="0" indent="0">
              <a:buNone/>
              <a:defRPr/>
            </a:pPr>
            <a:r>
              <a:rPr/>
              <a:t>Правила поведения в лесу</a:t>
            </a:r>
          </a:p>
        </p:txBody>
      </p:sp>
      <p:sp>
        <p:nvSpPr>
          <p:cNvPr id="27651" name="Объект 2"/>
          <p:cNvSpPr>
            <a:spLocks noGrp="1" noChangeShapeType="1"/>
          </p:cNvSpPr>
          <p:nvPr>
            <p:ph/>
          </p:nvPr>
        </p:nvSpPr>
        <p:spPr bwMode="auto">
          <a:xfrm>
            <a:off x="568325" y="1122362"/>
            <a:ext cx="8672512" cy="52371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800" b="0" i="0">
                <a:solidFill>
                  <a:srgbClr val="404040"/>
                </a:solidFill>
                <a:latin typeface="Century Gothic"/>
              </a:defRPr>
            </a:lvl1pPr>
            <a:lvl2pPr marL="742950" indent="4572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600" b="0" i="0">
                <a:solidFill>
                  <a:srgbClr val="404040"/>
                </a:solidFill>
                <a:latin typeface="Century Gothic"/>
              </a:defRPr>
            </a:lvl2pPr>
            <a:lvl3pPr marL="1143000" indent="9144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400" b="0" i="0">
                <a:solidFill>
                  <a:srgbClr val="404040"/>
                </a:solidFill>
                <a:latin typeface="Century Gothic"/>
              </a:defRPr>
            </a:lvl3pPr>
            <a:lvl4pPr marL="1600200" indent="13716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200" b="0" i="0">
                <a:solidFill>
                  <a:srgbClr val="404040"/>
                </a:solidFill>
                <a:latin typeface="Century Gothic"/>
              </a:defRPr>
            </a:lvl4pPr>
            <a:lvl5pPr marL="2057400" indent="18288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200" b="0" i="0">
                <a:solidFill>
                  <a:srgbClr val="404040"/>
                </a:solidFill>
                <a:latin typeface="Century Gothic"/>
              </a:defRPr>
            </a:lvl5pPr>
          </a:lstStyle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2000" b="0" i="1" u="none"/>
              <a:t>не ходить в лес одному;</a:t>
            </a:r>
            <a:endParaRPr/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2000" b="0" i="1" u="none"/>
              <a:t>надевать резиновую обувь, брюки или спортивные штаны, заправив их в сапоги или кроссовки, от укусов змей и насекомых;</a:t>
            </a:r>
            <a:endParaRPr/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2000" b="0" i="1" u="none"/>
              <a:t>надевать головной убор, закрывать шею и руки от попадания клещей;</a:t>
            </a:r>
            <a:endParaRPr/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2000" b="0" i="1" u="none"/>
              <a:t>пробираться через кусты и заросли осторожно, плавно раздвигая ветки и плавно опуская их;</a:t>
            </a:r>
            <a:endParaRPr/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2000" b="0" i="1" u="none"/>
              <a:t>не разжигать костры во избежание пожара и не мусорить, пустые бутылки и сколки могут привести к возникновению пожара;</a:t>
            </a:r>
            <a:endParaRPr/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2000" b="0" i="1" u="none"/>
              <a:t>не играть с острыми, колющими и режущими, легковоспламеняющимися и взрывоопасными предметами;</a:t>
            </a:r>
            <a:endParaRPr/>
          </a:p>
          <a:p>
            <a:pPr marL="342900" lvl="0" indent="-342900"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2000" b="0" i="1" u="none"/>
              <a:t>помните, что лесные пожары являются чрезвычайно опасными. </a:t>
            </a:r>
            <a:endParaRPr/>
          </a:p>
        </p:txBody>
      </p:sp>
      <p:pic>
        <p:nvPicPr>
          <p:cNvPr id="27652" name="Picture 2" descr="C:\Users\Пестравка\Desktop\0002-002-Pravila-pozharnoj-bezopasnosti-v-lesakh.jpg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8880475" y="3921125"/>
            <a:ext cx="3206750" cy="26939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2592387" y="249237"/>
            <a:ext cx="8912225" cy="6238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1pPr>
            <a:lvl2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2pPr>
            <a:lvl3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3pPr>
            <a:lvl4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4pPr>
            <a:lvl5pPr marL="0" indent="0" algn="l" defTabSz="457200">
              <a:lnSpc>
                <a:spcPct val="100000"/>
              </a:lnSpc>
              <a:buNone/>
              <a:defRPr sz="3600" b="0" i="0">
                <a:solidFill>
                  <a:srgbClr val="262626"/>
                </a:solidFill>
                <a:latin typeface="Century Gothic"/>
              </a:defRPr>
            </a:lvl5pPr>
          </a:lstStyle>
          <a:p>
            <a:pPr marL="0" lvl="0" indent="0">
              <a:buNone/>
              <a:defRPr/>
            </a:pPr>
            <a:r>
              <a:rPr sz="3200"/>
              <a:t>Правила поведения на воде</a:t>
            </a:r>
            <a:endParaRPr/>
          </a:p>
        </p:txBody>
      </p:sp>
      <p:sp>
        <p:nvSpPr>
          <p:cNvPr id="28675" name="Объект 2"/>
          <p:cNvSpPr>
            <a:spLocks noGrp="1" noChangeShapeType="1"/>
          </p:cNvSpPr>
          <p:nvPr>
            <p:ph/>
          </p:nvPr>
        </p:nvSpPr>
        <p:spPr bwMode="auto">
          <a:xfrm>
            <a:off x="4211637" y="776287"/>
            <a:ext cx="7854950" cy="58880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800" b="0" i="0">
                <a:solidFill>
                  <a:srgbClr val="404040"/>
                </a:solidFill>
                <a:latin typeface="Century Gothic"/>
              </a:defRPr>
            </a:lvl1pPr>
            <a:lvl2pPr marL="742950" indent="4572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600" b="0" i="0">
                <a:solidFill>
                  <a:srgbClr val="404040"/>
                </a:solidFill>
                <a:latin typeface="Century Gothic"/>
              </a:defRPr>
            </a:lvl2pPr>
            <a:lvl3pPr marL="1143000" indent="9144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400" b="0" i="0">
                <a:solidFill>
                  <a:srgbClr val="404040"/>
                </a:solidFill>
                <a:latin typeface="Century Gothic"/>
              </a:defRPr>
            </a:lvl3pPr>
            <a:lvl4pPr marL="1600200" indent="13716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200" b="0" i="0">
                <a:solidFill>
                  <a:srgbClr val="404040"/>
                </a:solidFill>
                <a:latin typeface="Century Gothic"/>
              </a:defRPr>
            </a:lvl4pPr>
            <a:lvl5pPr marL="2057400" indent="1828800" algn="l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Char char=""/>
              <a:defRPr sz="1200" b="0" i="0">
                <a:solidFill>
                  <a:srgbClr val="404040"/>
                </a:solidFill>
                <a:latin typeface="Century Gothic"/>
              </a:defRPr>
            </a:lvl5pPr>
          </a:lstStyle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500" b="0" i="1" u="none"/>
              <a:t>купаться в специально оборудованных местах: пляжах, бассейнах, купальнях; обязательно предварительно пройти медицинское освидетельствование и ознакомившись с правилами внутреннего распорядка мест для купания.</a:t>
            </a:r>
            <a:endParaRPr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500" b="0" i="1" u="none"/>
              <a:t>не ходить к водоему одному. </a:t>
            </a:r>
            <a:endParaRPr lang="en-US" sz="1500"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500" b="0" i="1" u="none"/>
              <a:t>Сидя на берегу закрывать голову от перегрева и солнечных ударов;</a:t>
            </a:r>
            <a:endParaRPr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500" b="0" i="1" u="none"/>
              <a:t>для купания лучше выбирать места, где чистая вода, ровное песчаное дно, небольшая глубина, нет сильного течения и водоворотов, нет проезжающего по воде моторного транспорта;</a:t>
            </a:r>
            <a:endParaRPr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500" b="0" i="1" u="none"/>
              <a:t>Входить в воду надо осторожно, на неглубоком месте остановиться и окунуться с головой;в воде можно находиться 10-15 минут.</a:t>
            </a:r>
            <a:endParaRPr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500" b="0" i="1" u="none"/>
              <a:t>Часто вода попадает в дыхательное горло и мешает дышать. Чтобы избавиться от нее, нужно немедленно остановиться, поднять голову как можно выше над водой и сильно откашляться;- во время купания никогда не принимай пищу, не жуй жевательную резинку;</a:t>
            </a:r>
            <a:endParaRPr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500" b="0" i="1" u="none"/>
              <a:t>знай, опасно подплывать к идущим катерам и лодкам, вблизи которых возникают различные водовороты, волны и течения.</a:t>
            </a:r>
            <a:endParaRPr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500" b="0" i="1" u="none"/>
              <a:t>еще более опасно нырять в местах неизвестной глубины, так как можно удариться головой о песок, глину, сломать себе шейные позвонки, потерять сознание и погибнуть. </a:t>
            </a:r>
            <a:endParaRPr lang="en-US" sz="1500"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/>
              <a:buChar char=""/>
              <a:defRPr/>
            </a:pPr>
            <a:r>
              <a:rPr sz="1500" b="0" i="1" u="none"/>
              <a:t>если не умеете плавать, необходимо иметь спасательные средства. </a:t>
            </a:r>
            <a:endParaRPr/>
          </a:p>
        </p:txBody>
      </p:sp>
      <p:pic>
        <p:nvPicPr>
          <p:cNvPr id="1359812479" name="Рисунок 135981247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0955" y="1758925"/>
            <a:ext cx="3880681" cy="3048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784</Words>
  <Application>Microsoft Office PowerPoint</Application>
  <DocSecurity>0</DocSecurity>
  <PresentationFormat>Произвольный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1_Легкий дым</vt:lpstr>
      <vt:lpstr>Безопасные каникулы</vt:lpstr>
      <vt:lpstr>Правила дорожного движения </vt:lpstr>
      <vt:lpstr>Правила пожарной безопасности и обращения с электроприборами Запрещается: </vt:lpstr>
      <vt:lpstr>ПРАВИЛА ПОВЕДЕНИЯ В ОБЩЕСТВЕННЫХ МЕСТАХ</vt:lpstr>
      <vt:lpstr>Правила личной безопасности на улице </vt:lpstr>
      <vt:lpstr>Правила личной безопасности на улице </vt:lpstr>
      <vt:lpstr>Правила поведения с животными</vt:lpstr>
      <vt:lpstr>Правила поведения в лесу</vt:lpstr>
      <vt:lpstr>Правила поведения на воде</vt:lpstr>
      <vt:lpstr>Ваши действия при ЧС:</vt:lpstr>
      <vt:lpstr> Единый общероссийский номер детского телефона доверия</vt:lpstr>
      <vt:lpstr>Удачных и безопасных каникул вам!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Пользователь Windows</cp:lastModifiedBy>
  <cp:revision>3</cp:revision>
  <dcterms:modified xsi:type="dcterms:W3CDTF">2022-06-04T07:56:48Z</dcterms:modified>
  <cp:category/>
  <dc:identifier/>
  <cp:contentStatus/>
  <dc:language/>
  <cp:version/>
</cp:coreProperties>
</file>